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93" r:id="rId3"/>
  </p:sldMasterIdLst>
  <p:notesMasterIdLst>
    <p:notesMasterId r:id="rId18"/>
  </p:notesMasterIdLst>
  <p:sldIdLst>
    <p:sldId id="256" r:id="rId4"/>
    <p:sldId id="278" r:id="rId5"/>
    <p:sldId id="3396" r:id="rId6"/>
    <p:sldId id="4092" r:id="rId7"/>
    <p:sldId id="2147048052" r:id="rId8"/>
    <p:sldId id="4098" r:id="rId9"/>
    <p:sldId id="2147048061" r:id="rId10"/>
    <p:sldId id="2147048062" r:id="rId11"/>
    <p:sldId id="2147048063" r:id="rId12"/>
    <p:sldId id="2147048064" r:id="rId13"/>
    <p:sldId id="2147048054" r:id="rId14"/>
    <p:sldId id="3403" r:id="rId15"/>
    <p:sldId id="2147048055" r:id="rId16"/>
    <p:sldId id="2147048049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  <a:srgbClr val="097D7A"/>
    <a:srgbClr val="0000FF"/>
    <a:srgbClr val="0000E2"/>
    <a:srgbClr val="2AAEBC"/>
    <a:srgbClr val="054140"/>
    <a:srgbClr val="0CA8A4"/>
    <a:srgbClr val="535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9732B8-1699-49D4-A05C-8F8DF2E2832F}" v="50" dt="2023-04-06T12:06:53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235" autoAdjust="0"/>
  </p:normalViewPr>
  <p:slideViewPr>
    <p:cSldViewPr snapToGrid="0">
      <p:cViewPr varScale="1">
        <p:scale>
          <a:sx n="75" d="100"/>
          <a:sy n="75" d="100"/>
        </p:scale>
        <p:origin x="9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lim de Moura, Lucas" userId="d79afec3-62e5-4232-b253-9652158c91d4" providerId="ADAL" clId="{C79732B8-1699-49D4-A05C-8F8DF2E2832F}"/>
    <pc:docChg chg="undo custSel mod delSld modSld">
      <pc:chgData name="Rolim de Moura, Lucas" userId="d79afec3-62e5-4232-b253-9652158c91d4" providerId="ADAL" clId="{C79732B8-1699-49D4-A05C-8F8DF2E2832F}" dt="2023-04-06T12:14:00.630" v="101" actId="47"/>
      <pc:docMkLst>
        <pc:docMk/>
      </pc:docMkLst>
      <pc:sldChg chg="del">
        <pc:chgData name="Rolim de Moura, Lucas" userId="d79afec3-62e5-4232-b253-9652158c91d4" providerId="ADAL" clId="{C79732B8-1699-49D4-A05C-8F8DF2E2832F}" dt="2023-04-06T12:14:00.630" v="101" actId="47"/>
        <pc:sldMkLst>
          <pc:docMk/>
          <pc:sldMk cId="3780129387" sldId="4099"/>
        </pc:sldMkLst>
      </pc:sldChg>
      <pc:sldChg chg="del">
        <pc:chgData name="Rolim de Moura, Lucas" userId="d79afec3-62e5-4232-b253-9652158c91d4" providerId="ADAL" clId="{C79732B8-1699-49D4-A05C-8F8DF2E2832F}" dt="2023-04-06T12:14:00.630" v="101" actId="47"/>
        <pc:sldMkLst>
          <pc:docMk/>
          <pc:sldMk cId="3864685186" sldId="4104"/>
        </pc:sldMkLst>
      </pc:sldChg>
      <pc:sldChg chg="del">
        <pc:chgData name="Rolim de Moura, Lucas" userId="d79afec3-62e5-4232-b253-9652158c91d4" providerId="ADAL" clId="{C79732B8-1699-49D4-A05C-8F8DF2E2832F}" dt="2023-04-06T12:14:00.630" v="101" actId="47"/>
        <pc:sldMkLst>
          <pc:docMk/>
          <pc:sldMk cId="3160654358" sldId="4106"/>
        </pc:sldMkLst>
      </pc:sldChg>
      <pc:sldChg chg="del">
        <pc:chgData name="Rolim de Moura, Lucas" userId="d79afec3-62e5-4232-b253-9652158c91d4" providerId="ADAL" clId="{C79732B8-1699-49D4-A05C-8F8DF2E2832F}" dt="2023-04-06T12:14:00.630" v="101" actId="47"/>
        <pc:sldMkLst>
          <pc:docMk/>
          <pc:sldMk cId="2526614178" sldId="4107"/>
        </pc:sldMkLst>
      </pc:sldChg>
      <pc:sldChg chg="mod modShow">
        <pc:chgData name="Rolim de Moura, Lucas" userId="d79afec3-62e5-4232-b253-9652158c91d4" providerId="ADAL" clId="{C79732B8-1699-49D4-A05C-8F8DF2E2832F}" dt="2023-04-06T12:08:11.822" v="100" actId="729"/>
        <pc:sldMkLst>
          <pc:docMk/>
          <pc:sldMk cId="2538248087" sldId="2147048054"/>
        </pc:sldMkLst>
      </pc:sldChg>
      <pc:sldChg chg="del">
        <pc:chgData name="Rolim de Moura, Lucas" userId="d79afec3-62e5-4232-b253-9652158c91d4" providerId="ADAL" clId="{C79732B8-1699-49D4-A05C-8F8DF2E2832F}" dt="2023-04-06T12:14:00.630" v="101" actId="47"/>
        <pc:sldMkLst>
          <pc:docMk/>
          <pc:sldMk cId="143368015" sldId="2147048056"/>
        </pc:sldMkLst>
      </pc:sldChg>
      <pc:sldChg chg="del">
        <pc:chgData name="Rolim de Moura, Lucas" userId="d79afec3-62e5-4232-b253-9652158c91d4" providerId="ADAL" clId="{C79732B8-1699-49D4-A05C-8F8DF2E2832F}" dt="2023-04-06T12:14:00.630" v="101" actId="47"/>
        <pc:sldMkLst>
          <pc:docMk/>
          <pc:sldMk cId="2799122288" sldId="2147048060"/>
        </pc:sldMkLst>
      </pc:sldChg>
      <pc:sldChg chg="addSp modSp mod modAnim">
        <pc:chgData name="Rolim de Moura, Lucas" userId="d79afec3-62e5-4232-b253-9652158c91d4" providerId="ADAL" clId="{C79732B8-1699-49D4-A05C-8F8DF2E2832F}" dt="2023-04-06T12:06:19.891" v="65" actId="1036"/>
        <pc:sldMkLst>
          <pc:docMk/>
          <pc:sldMk cId="537054769" sldId="2147048061"/>
        </pc:sldMkLst>
        <pc:spChg chg="add mod">
          <ac:chgData name="Rolim de Moura, Lucas" userId="d79afec3-62e5-4232-b253-9652158c91d4" providerId="ADAL" clId="{C79732B8-1699-49D4-A05C-8F8DF2E2832F}" dt="2023-04-06T12:06:19.891" v="65" actId="1036"/>
          <ac:spMkLst>
            <pc:docMk/>
            <pc:sldMk cId="537054769" sldId="2147048061"/>
            <ac:spMk id="3" creationId="{597A78A3-A0CF-6744-E2E4-6E3E28AD3E62}"/>
          </ac:spMkLst>
        </pc:spChg>
      </pc:sldChg>
      <pc:sldChg chg="addSp modSp mod modAnim">
        <pc:chgData name="Rolim de Moura, Lucas" userId="d79afec3-62e5-4232-b253-9652158c91d4" providerId="ADAL" clId="{C79732B8-1699-49D4-A05C-8F8DF2E2832F}" dt="2023-04-06T12:06:40.546" v="89" actId="1037"/>
        <pc:sldMkLst>
          <pc:docMk/>
          <pc:sldMk cId="4195898872" sldId="2147048062"/>
        </pc:sldMkLst>
        <pc:spChg chg="add mod">
          <ac:chgData name="Rolim de Moura, Lucas" userId="d79afec3-62e5-4232-b253-9652158c91d4" providerId="ADAL" clId="{C79732B8-1699-49D4-A05C-8F8DF2E2832F}" dt="2023-04-06T12:06:23.035" v="66"/>
          <ac:spMkLst>
            <pc:docMk/>
            <pc:sldMk cId="4195898872" sldId="2147048062"/>
            <ac:spMk id="2" creationId="{D21D90EA-B70F-A030-C496-7887ACA4501A}"/>
          </ac:spMkLst>
        </pc:spChg>
        <pc:spChg chg="mod">
          <ac:chgData name="Rolim de Moura, Lucas" userId="d79afec3-62e5-4232-b253-9652158c91d4" providerId="ADAL" clId="{C79732B8-1699-49D4-A05C-8F8DF2E2832F}" dt="2023-04-06T12:06:40.546" v="89" actId="1037"/>
          <ac:spMkLst>
            <pc:docMk/>
            <pc:sldMk cId="4195898872" sldId="2147048062"/>
            <ac:spMk id="3" creationId="{BC7CD4DC-3CA3-43FE-B707-299DD5ACEB04}"/>
          </ac:spMkLst>
        </pc:spChg>
        <pc:spChg chg="mod">
          <ac:chgData name="Rolim de Moura, Lucas" userId="d79afec3-62e5-4232-b253-9652158c91d4" providerId="ADAL" clId="{C79732B8-1699-49D4-A05C-8F8DF2E2832F}" dt="2023-04-06T12:06:31.655" v="79" actId="1035"/>
          <ac:spMkLst>
            <pc:docMk/>
            <pc:sldMk cId="4195898872" sldId="2147048062"/>
            <ac:spMk id="115" creationId="{9B153BC5-67AD-41B9-BA34-52381A34C0B6}"/>
          </ac:spMkLst>
        </pc:spChg>
      </pc:sldChg>
      <pc:sldChg chg="addSp modSp modAnim">
        <pc:chgData name="Rolim de Moura, Lucas" userId="d79afec3-62e5-4232-b253-9652158c91d4" providerId="ADAL" clId="{C79732B8-1699-49D4-A05C-8F8DF2E2832F}" dt="2023-04-06T12:06:45.706" v="90"/>
        <pc:sldMkLst>
          <pc:docMk/>
          <pc:sldMk cId="1658541998" sldId="2147048063"/>
        </pc:sldMkLst>
        <pc:spChg chg="add mod">
          <ac:chgData name="Rolim de Moura, Lucas" userId="d79afec3-62e5-4232-b253-9652158c91d4" providerId="ADAL" clId="{C79732B8-1699-49D4-A05C-8F8DF2E2832F}" dt="2023-04-06T12:06:45.706" v="90"/>
          <ac:spMkLst>
            <pc:docMk/>
            <pc:sldMk cId="1658541998" sldId="2147048063"/>
            <ac:spMk id="4" creationId="{E451FDB9-722A-C5DB-F242-41CA6B554AAE}"/>
          </ac:spMkLst>
        </pc:spChg>
      </pc:sldChg>
      <pc:sldChg chg="addSp modSp mod modAnim">
        <pc:chgData name="Rolim de Moura, Lucas" userId="d79afec3-62e5-4232-b253-9652158c91d4" providerId="ADAL" clId="{C79732B8-1699-49D4-A05C-8F8DF2E2832F}" dt="2023-04-06T12:07:50.189" v="99" actId="1076"/>
        <pc:sldMkLst>
          <pc:docMk/>
          <pc:sldMk cId="1717817052" sldId="2147048064"/>
        </pc:sldMkLst>
        <pc:spChg chg="add mod">
          <ac:chgData name="Rolim de Moura, Lucas" userId="d79afec3-62e5-4232-b253-9652158c91d4" providerId="ADAL" clId="{C79732B8-1699-49D4-A05C-8F8DF2E2832F}" dt="2023-04-06T12:07:50.189" v="99" actId="1076"/>
          <ac:spMkLst>
            <pc:docMk/>
            <pc:sldMk cId="1717817052" sldId="2147048064"/>
            <ac:spMk id="3" creationId="{0D2B56F7-3416-1D42-9C41-C4F7F1EEB1DF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7" creationId="{688089F6-169D-4D42-9629-DB6AC8FC9DDA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26" creationId="{136A288B-E8A5-4151-8FD7-F7B17EFC2337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78" creationId="{B5D6D064-3549-4755-8A4D-557042713476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79" creationId="{A1383E10-0913-4A9E-87E0-C63068DCDFD7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105" creationId="{6ACDE79F-19D5-4D33-A79A-34F0F02AE343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107" creationId="{BCDACA55-4398-40ED-8DE7-51D1BF488383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108" creationId="{BF9BC364-2599-4810-AABC-D277AF153988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110" creationId="{732CC323-9DD8-4668-B458-163FCE64A45E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124" creationId="{112712C2-9A12-4E5C-BF0A-14796BE4B786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125" creationId="{DAAEBFF4-19FF-4FCA-8689-32C7A5355626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126" creationId="{88AC9816-0050-4670-B6C0-3B9AAE6514EC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129" creationId="{3BD8ACD3-D376-4183-AA3E-A0BF6E2A3421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130" creationId="{A05C96CD-5AAD-4984-B5E0-083373114989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131" creationId="{3AB48183-694D-4EAA-943A-360280FE0287}"/>
          </ac:spMkLst>
        </pc:spChg>
        <pc:spChg chg="mod">
          <ac:chgData name="Rolim de Moura, Lucas" userId="d79afec3-62e5-4232-b253-9652158c91d4" providerId="ADAL" clId="{C79732B8-1699-49D4-A05C-8F8DF2E2832F}" dt="2023-04-06T12:07:44.984" v="98" actId="1035"/>
          <ac:spMkLst>
            <pc:docMk/>
            <pc:sldMk cId="1717817052" sldId="2147048064"/>
            <ac:spMk id="132" creationId="{2B966CB0-8460-439C-8E41-BFB04691FD51}"/>
          </ac:spMkLst>
        </pc:spChg>
        <pc:picChg chg="mod">
          <ac:chgData name="Rolim de Moura, Lucas" userId="d79afec3-62e5-4232-b253-9652158c91d4" providerId="ADAL" clId="{C79732B8-1699-49D4-A05C-8F8DF2E2832F}" dt="2023-04-06T12:07:44.984" v="98" actId="1035"/>
          <ac:picMkLst>
            <pc:docMk/>
            <pc:sldMk cId="1717817052" sldId="2147048064"/>
            <ac:picMk id="2" creationId="{E8A4774F-6953-4FDE-BE8D-25B7702ED11A}"/>
          </ac:picMkLst>
        </pc:picChg>
        <pc:picChg chg="mod">
          <ac:chgData name="Rolim de Moura, Lucas" userId="d79afec3-62e5-4232-b253-9652158c91d4" providerId="ADAL" clId="{C79732B8-1699-49D4-A05C-8F8DF2E2832F}" dt="2023-04-06T12:07:44.984" v="98" actId="1035"/>
          <ac:picMkLst>
            <pc:docMk/>
            <pc:sldMk cId="1717817052" sldId="2147048064"/>
            <ac:picMk id="5" creationId="{9CD289A0-FCAB-46E5-8C05-681BEB725B9E}"/>
          </ac:picMkLst>
        </pc:picChg>
        <pc:picChg chg="mod">
          <ac:chgData name="Rolim de Moura, Lucas" userId="d79afec3-62e5-4232-b253-9652158c91d4" providerId="ADAL" clId="{C79732B8-1699-49D4-A05C-8F8DF2E2832F}" dt="2023-04-06T12:07:44.984" v="98" actId="1035"/>
          <ac:picMkLst>
            <pc:docMk/>
            <pc:sldMk cId="1717817052" sldId="2147048064"/>
            <ac:picMk id="25" creationId="{847557F7-D8BB-468B-A172-E7E8D92213AE}"/>
          </ac:picMkLst>
        </pc:picChg>
        <pc:picChg chg="mod">
          <ac:chgData name="Rolim de Moura, Lucas" userId="d79afec3-62e5-4232-b253-9652158c91d4" providerId="ADAL" clId="{C79732B8-1699-49D4-A05C-8F8DF2E2832F}" dt="2023-04-06T12:07:44.984" v="98" actId="1035"/>
          <ac:picMkLst>
            <pc:docMk/>
            <pc:sldMk cId="1717817052" sldId="2147048064"/>
            <ac:picMk id="27" creationId="{464F257F-C5C5-49A1-93AE-CFEFAFEAE5F8}"/>
          </ac:picMkLst>
        </pc:picChg>
        <pc:picChg chg="mod">
          <ac:chgData name="Rolim de Moura, Lucas" userId="d79afec3-62e5-4232-b253-9652158c91d4" providerId="ADAL" clId="{C79732B8-1699-49D4-A05C-8F8DF2E2832F}" dt="2023-04-06T12:07:44.984" v="98" actId="1035"/>
          <ac:picMkLst>
            <pc:docMk/>
            <pc:sldMk cId="1717817052" sldId="2147048064"/>
            <ac:picMk id="29" creationId="{FF87B356-4992-4F97-B4D1-2E3D105A184F}"/>
          </ac:picMkLst>
        </pc:picChg>
        <pc:picChg chg="mod">
          <ac:chgData name="Rolim de Moura, Lucas" userId="d79afec3-62e5-4232-b253-9652158c91d4" providerId="ADAL" clId="{C79732B8-1699-49D4-A05C-8F8DF2E2832F}" dt="2023-04-06T12:07:44.984" v="98" actId="1035"/>
          <ac:picMkLst>
            <pc:docMk/>
            <pc:sldMk cId="1717817052" sldId="2147048064"/>
            <ac:picMk id="30" creationId="{AB66D882-0B1B-4B05-B118-AB9D0122277F}"/>
          </ac:picMkLst>
        </pc:picChg>
        <pc:picChg chg="mod">
          <ac:chgData name="Rolim de Moura, Lucas" userId="d79afec3-62e5-4232-b253-9652158c91d4" providerId="ADAL" clId="{C79732B8-1699-49D4-A05C-8F8DF2E2832F}" dt="2023-04-06T12:07:44.984" v="98" actId="1035"/>
          <ac:picMkLst>
            <pc:docMk/>
            <pc:sldMk cId="1717817052" sldId="2147048064"/>
            <ac:picMk id="56" creationId="{F056BE2B-EA36-461D-B3B6-680D025B6187}"/>
          </ac:picMkLst>
        </pc:picChg>
        <pc:picChg chg="mod">
          <ac:chgData name="Rolim de Moura, Lucas" userId="d79afec3-62e5-4232-b253-9652158c91d4" providerId="ADAL" clId="{C79732B8-1699-49D4-A05C-8F8DF2E2832F}" dt="2023-04-06T12:07:44.984" v="98" actId="1035"/>
          <ac:picMkLst>
            <pc:docMk/>
            <pc:sldMk cId="1717817052" sldId="2147048064"/>
            <ac:picMk id="106" creationId="{1853275A-DCC3-450D-919C-79EFB84B4E63}"/>
          </ac:picMkLst>
        </pc:picChg>
        <pc:picChg chg="mod">
          <ac:chgData name="Rolim de Moura, Lucas" userId="d79afec3-62e5-4232-b253-9652158c91d4" providerId="ADAL" clId="{C79732B8-1699-49D4-A05C-8F8DF2E2832F}" dt="2023-04-06T12:07:44.984" v="98" actId="1035"/>
          <ac:picMkLst>
            <pc:docMk/>
            <pc:sldMk cId="1717817052" sldId="2147048064"/>
            <ac:picMk id="127" creationId="{8E06C358-FA7E-4F27-9969-93B58C4A366B}"/>
          </ac:picMkLst>
        </pc:picChg>
        <pc:picChg chg="mod">
          <ac:chgData name="Rolim de Moura, Lucas" userId="d79afec3-62e5-4232-b253-9652158c91d4" providerId="ADAL" clId="{C79732B8-1699-49D4-A05C-8F8DF2E2832F}" dt="2023-04-06T12:07:44.984" v="98" actId="1035"/>
          <ac:picMkLst>
            <pc:docMk/>
            <pc:sldMk cId="1717817052" sldId="2147048064"/>
            <ac:picMk id="128" creationId="{96CBB45B-4E84-436E-99D6-8AC5417C10ED}"/>
          </ac:picMkLst>
        </pc:picChg>
      </pc:sldChg>
    </pc:docChg>
  </pc:docChgLst>
  <pc:docChgLst>
    <pc:chgData name="Rolim de Moura, Lucas" userId="d79afec3-62e5-4232-b253-9652158c91d4" providerId="ADAL" clId="{E89F1C25-3E8C-43F4-8E4F-A8CC576B5A30}"/>
    <pc:docChg chg="undo redo custSel addSld delSld modSld sldOrd addMainMaster delMainMaster">
      <pc:chgData name="Rolim de Moura, Lucas" userId="d79afec3-62e5-4232-b253-9652158c91d4" providerId="ADAL" clId="{E89F1C25-3E8C-43F4-8E4F-A8CC576B5A30}" dt="2023-02-06T13:34:05.990" v="53316" actId="478"/>
      <pc:docMkLst>
        <pc:docMk/>
      </pc:docMkLst>
      <pc:sldChg chg="modSp add del mod ord">
        <pc:chgData name="Rolim de Moura, Lucas" userId="d79afec3-62e5-4232-b253-9652158c91d4" providerId="ADAL" clId="{E89F1C25-3E8C-43F4-8E4F-A8CC576B5A30}" dt="2023-01-24T16:20:04.011" v="48228" actId="1076"/>
        <pc:sldMkLst>
          <pc:docMk/>
          <pc:sldMk cId="0" sldId="256"/>
        </pc:sldMkLst>
        <pc:picChg chg="mod">
          <ac:chgData name="Rolim de Moura, Lucas" userId="d79afec3-62e5-4232-b253-9652158c91d4" providerId="ADAL" clId="{E89F1C25-3E8C-43F4-8E4F-A8CC576B5A30}" dt="2023-01-24T16:20:04.011" v="48228" actId="1076"/>
          <ac:picMkLst>
            <pc:docMk/>
            <pc:sldMk cId="0" sldId="256"/>
            <ac:picMk id="9" creationId="{BBA3B4A4-5193-4DFB-BE60-55F77F46BB76}"/>
          </ac:picMkLst>
        </pc:picChg>
      </pc:sldChg>
      <pc:sldChg chg="modSp del mod ord modShow">
        <pc:chgData name="Rolim de Moura, Lucas" userId="d79afec3-62e5-4232-b253-9652158c91d4" providerId="ADAL" clId="{E89F1C25-3E8C-43F4-8E4F-A8CC576B5A30}" dt="2023-01-02T14:37:34.287" v="3774" actId="47"/>
        <pc:sldMkLst>
          <pc:docMk/>
          <pc:sldMk cId="2557995548" sldId="266"/>
        </pc:sldMkLst>
        <pc:spChg chg="mod">
          <ac:chgData name="Rolim de Moura, Lucas" userId="d79afec3-62e5-4232-b253-9652158c91d4" providerId="ADAL" clId="{E89F1C25-3E8C-43F4-8E4F-A8CC576B5A30}" dt="2022-12-22T11:28:39.790" v="358" actId="1076"/>
          <ac:spMkLst>
            <pc:docMk/>
            <pc:sldMk cId="2557995548" sldId="266"/>
            <ac:spMk id="87" creationId="{30DEE63B-9873-4B9C-B894-71916AF7DE71}"/>
          </ac:spMkLst>
        </pc:spChg>
        <pc:spChg chg="mod">
          <ac:chgData name="Rolim de Moura, Lucas" userId="d79afec3-62e5-4232-b253-9652158c91d4" providerId="ADAL" clId="{E89F1C25-3E8C-43F4-8E4F-A8CC576B5A30}" dt="2022-12-22T11:29:25.324" v="367" actId="1076"/>
          <ac:spMkLst>
            <pc:docMk/>
            <pc:sldMk cId="2557995548" sldId="266"/>
            <ac:spMk id="88" creationId="{2D59A6D1-FCC5-42FB-B968-2498DBB9DE1B}"/>
          </ac:spMkLst>
        </pc:spChg>
      </pc:sldChg>
      <pc:sldChg chg="addSp delSp modSp del mod modShow">
        <pc:chgData name="Rolim de Moura, Lucas" userId="d79afec3-62e5-4232-b253-9652158c91d4" providerId="ADAL" clId="{E89F1C25-3E8C-43F4-8E4F-A8CC576B5A30}" dt="2023-01-02T14:37:34.287" v="3774" actId="47"/>
        <pc:sldMkLst>
          <pc:docMk/>
          <pc:sldMk cId="1235478593" sldId="267"/>
        </pc:sldMkLst>
        <pc:spChg chg="mod">
          <ac:chgData name="Rolim de Moura, Lucas" userId="d79afec3-62e5-4232-b253-9652158c91d4" providerId="ADAL" clId="{E89F1C25-3E8C-43F4-8E4F-A8CC576B5A30}" dt="2022-12-22T11:25:34.200" v="301" actId="108"/>
          <ac:spMkLst>
            <pc:docMk/>
            <pc:sldMk cId="1235478593" sldId="267"/>
            <ac:spMk id="12" creationId="{63674115-BBB6-4049-9E89-FD9512407204}"/>
          </ac:spMkLst>
        </pc:spChg>
        <pc:spChg chg="mod">
          <ac:chgData name="Rolim de Moura, Lucas" userId="d79afec3-62e5-4232-b253-9652158c91d4" providerId="ADAL" clId="{E89F1C25-3E8C-43F4-8E4F-A8CC576B5A30}" dt="2022-12-22T11:25:39.249" v="302" actId="108"/>
          <ac:spMkLst>
            <pc:docMk/>
            <pc:sldMk cId="1235478593" sldId="267"/>
            <ac:spMk id="13" creationId="{87213A0F-5123-417A-97DC-C06D9792F4C1}"/>
          </ac:spMkLst>
        </pc:spChg>
        <pc:spChg chg="mod">
          <ac:chgData name="Rolim de Moura, Lucas" userId="d79afec3-62e5-4232-b253-9652158c91d4" providerId="ADAL" clId="{E89F1C25-3E8C-43F4-8E4F-A8CC576B5A30}" dt="2022-12-22T11:25:48.411" v="309" actId="108"/>
          <ac:spMkLst>
            <pc:docMk/>
            <pc:sldMk cId="1235478593" sldId="267"/>
            <ac:spMk id="14" creationId="{7ADB162D-B809-42E3-BD8F-8CF78399B69F}"/>
          </ac:spMkLst>
        </pc:spChg>
        <pc:spChg chg="mod">
          <ac:chgData name="Rolim de Moura, Lucas" userId="d79afec3-62e5-4232-b253-9652158c91d4" providerId="ADAL" clId="{E89F1C25-3E8C-43F4-8E4F-A8CC576B5A30}" dt="2022-12-22T11:25:49.811" v="310" actId="108"/>
          <ac:spMkLst>
            <pc:docMk/>
            <pc:sldMk cId="1235478593" sldId="267"/>
            <ac:spMk id="15" creationId="{E0827EBA-2059-4954-85F6-84B34A8DCAC8}"/>
          </ac:spMkLst>
        </pc:spChg>
        <pc:spChg chg="mod">
          <ac:chgData name="Rolim de Moura, Lucas" userId="d79afec3-62e5-4232-b253-9652158c91d4" providerId="ADAL" clId="{E89F1C25-3E8C-43F4-8E4F-A8CC576B5A30}" dt="2022-12-22T11:25:50.469" v="311" actId="108"/>
          <ac:spMkLst>
            <pc:docMk/>
            <pc:sldMk cId="1235478593" sldId="267"/>
            <ac:spMk id="16" creationId="{627D0609-93F3-4D74-8907-F0C02DC40548}"/>
          </ac:spMkLst>
        </pc:spChg>
        <pc:spChg chg="mod">
          <ac:chgData name="Rolim de Moura, Lucas" userId="d79afec3-62e5-4232-b253-9652158c91d4" providerId="ADAL" clId="{E89F1C25-3E8C-43F4-8E4F-A8CC576B5A30}" dt="2022-12-22T11:25:51.085" v="312" actId="108"/>
          <ac:spMkLst>
            <pc:docMk/>
            <pc:sldMk cId="1235478593" sldId="267"/>
            <ac:spMk id="17" creationId="{857FBF2A-28BE-437C-8FC8-D1A69507F7F9}"/>
          </ac:spMkLst>
        </pc:spChg>
        <pc:spChg chg="mod">
          <ac:chgData name="Rolim de Moura, Lucas" userId="d79afec3-62e5-4232-b253-9652158c91d4" providerId="ADAL" clId="{E89F1C25-3E8C-43F4-8E4F-A8CC576B5A30}" dt="2022-12-22T11:25:51.556" v="313" actId="108"/>
          <ac:spMkLst>
            <pc:docMk/>
            <pc:sldMk cId="1235478593" sldId="267"/>
            <ac:spMk id="18" creationId="{F1BF6667-168D-4FF5-9437-E189414599BE}"/>
          </ac:spMkLst>
        </pc:spChg>
        <pc:spChg chg="mod">
          <ac:chgData name="Rolim de Moura, Lucas" userId="d79afec3-62e5-4232-b253-9652158c91d4" providerId="ADAL" clId="{E89F1C25-3E8C-43F4-8E4F-A8CC576B5A30}" dt="2022-12-22T11:25:51.989" v="314" actId="108"/>
          <ac:spMkLst>
            <pc:docMk/>
            <pc:sldMk cId="1235478593" sldId="267"/>
            <ac:spMk id="19" creationId="{EAAAD395-826C-490B-AF21-199F85363F95}"/>
          </ac:spMkLst>
        </pc:spChg>
        <pc:spChg chg="mod">
          <ac:chgData name="Rolim de Moura, Lucas" userId="d79afec3-62e5-4232-b253-9652158c91d4" providerId="ADAL" clId="{E89F1C25-3E8C-43F4-8E4F-A8CC576B5A30}" dt="2022-12-22T11:25:52.477" v="315" actId="108"/>
          <ac:spMkLst>
            <pc:docMk/>
            <pc:sldMk cId="1235478593" sldId="267"/>
            <ac:spMk id="20" creationId="{E66EF900-9076-406E-932C-E3230FA1671D}"/>
          </ac:spMkLst>
        </pc:spChg>
        <pc:spChg chg="mod ord">
          <ac:chgData name="Rolim de Moura, Lucas" userId="d79afec3-62e5-4232-b253-9652158c91d4" providerId="ADAL" clId="{E89F1C25-3E8C-43F4-8E4F-A8CC576B5A30}" dt="2022-12-22T11:32:21.341" v="395" actId="554"/>
          <ac:spMkLst>
            <pc:docMk/>
            <pc:sldMk cId="1235478593" sldId="267"/>
            <ac:spMk id="22" creationId="{1AF0844B-A957-44AF-A995-14088D27E3A5}"/>
          </ac:spMkLst>
        </pc:spChg>
        <pc:spChg chg="mod ord">
          <ac:chgData name="Rolim de Moura, Lucas" userId="d79afec3-62e5-4232-b253-9652158c91d4" providerId="ADAL" clId="{E89F1C25-3E8C-43F4-8E4F-A8CC576B5A30}" dt="2022-12-22T11:32:21.341" v="395" actId="554"/>
          <ac:spMkLst>
            <pc:docMk/>
            <pc:sldMk cId="1235478593" sldId="267"/>
            <ac:spMk id="23" creationId="{22F10B4B-501A-4867-90F8-39FB02F09745}"/>
          </ac:spMkLst>
        </pc:spChg>
        <pc:spChg chg="mod ord">
          <ac:chgData name="Rolim de Moura, Lucas" userId="d79afec3-62e5-4232-b253-9652158c91d4" providerId="ADAL" clId="{E89F1C25-3E8C-43F4-8E4F-A8CC576B5A30}" dt="2022-12-22T11:33:10.254" v="403" actId="554"/>
          <ac:spMkLst>
            <pc:docMk/>
            <pc:sldMk cId="1235478593" sldId="267"/>
            <ac:spMk id="24" creationId="{1E91CA6B-B6DD-4688-B4A2-15A9D8753659}"/>
          </ac:spMkLst>
        </pc:spChg>
        <pc:spChg chg="mod ord">
          <ac:chgData name="Rolim de Moura, Lucas" userId="d79afec3-62e5-4232-b253-9652158c91d4" providerId="ADAL" clId="{E89F1C25-3E8C-43F4-8E4F-A8CC576B5A30}" dt="2022-12-22T11:33:14.406" v="404" actId="207"/>
          <ac:spMkLst>
            <pc:docMk/>
            <pc:sldMk cId="1235478593" sldId="267"/>
            <ac:spMk id="25" creationId="{D2911B6B-5A49-4736-B06B-76FC4A5D4E24}"/>
          </ac:spMkLst>
        </pc:spChg>
        <pc:spChg chg="add mod">
          <ac:chgData name="Rolim de Moura, Lucas" userId="d79afec3-62e5-4232-b253-9652158c91d4" providerId="ADAL" clId="{E89F1C25-3E8C-43F4-8E4F-A8CC576B5A30}" dt="2022-12-22T11:24:48.874" v="297" actId="20577"/>
          <ac:spMkLst>
            <pc:docMk/>
            <pc:sldMk cId="1235478593" sldId="267"/>
            <ac:spMk id="67" creationId="{6C1D8095-8257-436B-B1A1-E8838BFACD31}"/>
          </ac:spMkLst>
        </pc:spChg>
        <pc:spChg chg="mod">
          <ac:chgData name="Rolim de Moura, Lucas" userId="d79afec3-62e5-4232-b253-9652158c91d4" providerId="ADAL" clId="{E89F1C25-3E8C-43F4-8E4F-A8CC576B5A30}" dt="2022-12-22T11:25:52.943" v="316" actId="108"/>
          <ac:spMkLst>
            <pc:docMk/>
            <pc:sldMk cId="1235478593" sldId="267"/>
            <ac:spMk id="70" creationId="{1B601805-A0F7-42C1-980C-4BFE6F5C0C44}"/>
          </ac:spMkLst>
        </pc:spChg>
        <pc:spChg chg="add mod">
          <ac:chgData name="Rolim de Moura, Lucas" userId="d79afec3-62e5-4232-b253-9652158c91d4" providerId="ADAL" clId="{E89F1C25-3E8C-43F4-8E4F-A8CC576B5A30}" dt="2022-12-22T11:23:48.304" v="189" actId="1076"/>
          <ac:spMkLst>
            <pc:docMk/>
            <pc:sldMk cId="1235478593" sldId="267"/>
            <ac:spMk id="77" creationId="{DD53A9A9-E415-40B2-8539-D9E8374BC3F2}"/>
          </ac:spMkLst>
        </pc:spChg>
        <pc:spChg chg="add del mod">
          <ac:chgData name="Rolim de Moura, Lucas" userId="d79afec3-62e5-4232-b253-9652158c91d4" providerId="ADAL" clId="{E89F1C25-3E8C-43F4-8E4F-A8CC576B5A30}" dt="2022-12-22T11:23:53.310" v="191" actId="478"/>
          <ac:spMkLst>
            <pc:docMk/>
            <pc:sldMk cId="1235478593" sldId="267"/>
            <ac:spMk id="78" creationId="{539B7175-FE9C-477A-99EE-8F762388682D}"/>
          </ac:spMkLst>
        </pc:spChg>
        <pc:spChg chg="add mod">
          <ac:chgData name="Rolim de Moura, Lucas" userId="d79afec3-62e5-4232-b253-9652158c91d4" providerId="ADAL" clId="{E89F1C25-3E8C-43F4-8E4F-A8CC576B5A30}" dt="2022-12-22T11:25:43.869" v="304" actId="108"/>
          <ac:spMkLst>
            <pc:docMk/>
            <pc:sldMk cId="1235478593" sldId="267"/>
            <ac:spMk id="79" creationId="{FC3FB663-30E3-42C7-9AD2-8E85A969F014}"/>
          </ac:spMkLst>
        </pc:spChg>
        <pc:spChg chg="add mod">
          <ac:chgData name="Rolim de Moura, Lucas" userId="d79afec3-62e5-4232-b253-9652158c91d4" providerId="ADAL" clId="{E89F1C25-3E8C-43F4-8E4F-A8CC576B5A30}" dt="2022-12-22T11:25:47.345" v="308" actId="108"/>
          <ac:spMkLst>
            <pc:docMk/>
            <pc:sldMk cId="1235478593" sldId="267"/>
            <ac:spMk id="80" creationId="{CBDD4946-8F43-44DD-9B68-642CC2962B07}"/>
          </ac:spMkLst>
        </pc:spChg>
        <pc:spChg chg="add del mod">
          <ac:chgData name="Rolim de Moura, Lucas" userId="d79afec3-62e5-4232-b253-9652158c91d4" providerId="ADAL" clId="{E89F1C25-3E8C-43F4-8E4F-A8CC576B5A30}" dt="2022-12-22T11:26:45.098" v="323" actId="21"/>
          <ac:spMkLst>
            <pc:docMk/>
            <pc:sldMk cId="1235478593" sldId="267"/>
            <ac:spMk id="81" creationId="{24424976-C776-4BC1-A2D4-08354E31F48F}"/>
          </ac:spMkLst>
        </pc:spChg>
        <pc:spChg chg="add del mod">
          <ac:chgData name="Rolim de Moura, Lucas" userId="d79afec3-62e5-4232-b253-9652158c91d4" providerId="ADAL" clId="{E89F1C25-3E8C-43F4-8E4F-A8CC576B5A30}" dt="2022-12-22T11:28:52.428" v="361" actId="21"/>
          <ac:spMkLst>
            <pc:docMk/>
            <pc:sldMk cId="1235478593" sldId="267"/>
            <ac:spMk id="82" creationId="{3A6CF807-2075-41A8-90FB-3452180B0219}"/>
          </ac:spMkLst>
        </pc:spChg>
        <pc:spChg chg="add del mod">
          <ac:chgData name="Rolim de Moura, Lucas" userId="d79afec3-62e5-4232-b253-9652158c91d4" providerId="ADAL" clId="{E89F1C25-3E8C-43F4-8E4F-A8CC576B5A30}" dt="2022-12-22T11:31:12.110" v="380" actId="21"/>
          <ac:spMkLst>
            <pc:docMk/>
            <pc:sldMk cId="1235478593" sldId="267"/>
            <ac:spMk id="83" creationId="{510FAC9E-4671-4F29-A7C6-660F9C0E1254}"/>
          </ac:spMkLst>
        </pc:spChg>
        <pc:picChg chg="add mod ord modCrop">
          <ac:chgData name="Rolim de Moura, Lucas" userId="d79afec3-62e5-4232-b253-9652158c91d4" providerId="ADAL" clId="{E89F1C25-3E8C-43F4-8E4F-A8CC576B5A30}" dt="2022-12-22T11:28:14.018" v="356" actId="1036"/>
          <ac:picMkLst>
            <pc:docMk/>
            <pc:sldMk cId="1235478593" sldId="267"/>
            <ac:picMk id="2" creationId="{EE320B90-28A6-44F9-A850-80C13B26D5F3}"/>
          </ac:picMkLst>
        </pc:picChg>
        <pc:picChg chg="add mod modCrop">
          <ac:chgData name="Rolim de Moura, Lucas" userId="d79afec3-62e5-4232-b253-9652158c91d4" providerId="ADAL" clId="{E89F1C25-3E8C-43F4-8E4F-A8CC576B5A30}" dt="2022-12-22T11:30:21.455" v="375" actId="14100"/>
          <ac:picMkLst>
            <pc:docMk/>
            <pc:sldMk cId="1235478593" sldId="267"/>
            <ac:picMk id="3" creationId="{1F31F28E-FC86-4714-BCB2-07B1E80A5B4A}"/>
          </ac:picMkLst>
        </pc:picChg>
        <pc:picChg chg="add mod ord modCrop">
          <ac:chgData name="Rolim de Moura, Lucas" userId="d79afec3-62e5-4232-b253-9652158c91d4" providerId="ADAL" clId="{E89F1C25-3E8C-43F4-8E4F-A8CC576B5A30}" dt="2022-12-22T11:32:12.164" v="393" actId="166"/>
          <ac:picMkLst>
            <pc:docMk/>
            <pc:sldMk cId="1235478593" sldId="267"/>
            <ac:picMk id="4" creationId="{571E98D8-6895-4BCC-A938-592DFE833451}"/>
          </ac:picMkLst>
        </pc:picChg>
        <pc:picChg chg="add mod ord modCrop">
          <ac:chgData name="Rolim de Moura, Lucas" userId="d79afec3-62e5-4232-b253-9652158c91d4" providerId="ADAL" clId="{E89F1C25-3E8C-43F4-8E4F-A8CC576B5A30}" dt="2022-12-22T11:33:04.881" v="402" actId="166"/>
          <ac:picMkLst>
            <pc:docMk/>
            <pc:sldMk cId="1235478593" sldId="267"/>
            <ac:picMk id="21" creationId="{E5A34768-9B31-4A7A-B7B8-223BC65F7D46}"/>
          </ac:picMkLst>
        </pc:picChg>
      </pc:sldChg>
      <pc:sldChg chg="addSp delSp modSp add del mod ord modShow">
        <pc:chgData name="Rolim de Moura, Lucas" userId="d79afec3-62e5-4232-b253-9652158c91d4" providerId="ADAL" clId="{E89F1C25-3E8C-43F4-8E4F-A8CC576B5A30}" dt="2023-01-02T14:37:34.287" v="3774" actId="47"/>
        <pc:sldMkLst>
          <pc:docMk/>
          <pc:sldMk cId="4986115" sldId="268"/>
        </pc:sldMkLst>
        <pc:spChg chg="mod">
          <ac:chgData name="Rolim de Moura, Lucas" userId="d79afec3-62e5-4232-b253-9652158c91d4" providerId="ADAL" clId="{E89F1C25-3E8C-43F4-8E4F-A8CC576B5A30}" dt="2022-12-22T11:42:36.642" v="557" actId="1035"/>
          <ac:spMkLst>
            <pc:docMk/>
            <pc:sldMk cId="4986115" sldId="268"/>
            <ac:spMk id="5" creationId="{CAE72E6C-9634-418A-8BAA-7292EE5F0EC6}"/>
          </ac:spMkLst>
        </pc:spChg>
        <pc:spChg chg="mod">
          <ac:chgData name="Rolim de Moura, Lucas" userId="d79afec3-62e5-4232-b253-9652158c91d4" providerId="ADAL" clId="{E89F1C25-3E8C-43F4-8E4F-A8CC576B5A30}" dt="2022-12-22T11:41:53.795" v="518" actId="20577"/>
          <ac:spMkLst>
            <pc:docMk/>
            <pc:sldMk cId="4986115" sldId="268"/>
            <ac:spMk id="12" creationId="{63674115-BBB6-4049-9E89-FD9512407204}"/>
          </ac:spMkLst>
        </pc:spChg>
        <pc:spChg chg="mod">
          <ac:chgData name="Rolim de Moura, Lucas" userId="d79afec3-62e5-4232-b253-9652158c91d4" providerId="ADAL" clId="{E89F1C25-3E8C-43F4-8E4F-A8CC576B5A30}" dt="2022-12-22T11:38:38.659" v="473" actId="555"/>
          <ac:spMkLst>
            <pc:docMk/>
            <pc:sldMk cId="4986115" sldId="268"/>
            <ac:spMk id="13" creationId="{87213A0F-5123-417A-97DC-C06D9792F4C1}"/>
          </ac:spMkLst>
        </pc:spChg>
        <pc:spChg chg="mod">
          <ac:chgData name="Rolim de Moura, Lucas" userId="d79afec3-62e5-4232-b253-9652158c91d4" providerId="ADAL" clId="{E89F1C25-3E8C-43F4-8E4F-A8CC576B5A30}" dt="2022-12-22T11:38:55.942" v="474" actId="554"/>
          <ac:spMkLst>
            <pc:docMk/>
            <pc:sldMk cId="4986115" sldId="268"/>
            <ac:spMk id="14" creationId="{7ADB162D-B809-42E3-BD8F-8CF78399B69F}"/>
          </ac:spMkLst>
        </pc:spChg>
        <pc:spChg chg="mod">
          <ac:chgData name="Rolim de Moura, Lucas" userId="d79afec3-62e5-4232-b253-9652158c91d4" providerId="ADAL" clId="{E89F1C25-3E8C-43F4-8E4F-A8CC576B5A30}" dt="2022-12-22T11:39:06.687" v="475" actId="554"/>
          <ac:spMkLst>
            <pc:docMk/>
            <pc:sldMk cId="4986115" sldId="268"/>
            <ac:spMk id="15" creationId="{E0827EBA-2059-4954-85F6-84B34A8DCAC8}"/>
          </ac:spMkLst>
        </pc:spChg>
        <pc:spChg chg="mod">
          <ac:chgData name="Rolim de Moura, Lucas" userId="d79afec3-62e5-4232-b253-9652158c91d4" providerId="ADAL" clId="{E89F1C25-3E8C-43F4-8E4F-A8CC576B5A30}" dt="2022-12-22T11:39:17.497" v="476" actId="554"/>
          <ac:spMkLst>
            <pc:docMk/>
            <pc:sldMk cId="4986115" sldId="268"/>
            <ac:spMk id="16" creationId="{627D0609-93F3-4D74-8907-F0C02DC40548}"/>
          </ac:spMkLst>
        </pc:spChg>
        <pc:spChg chg="mod">
          <ac:chgData name="Rolim de Moura, Lucas" userId="d79afec3-62e5-4232-b253-9652158c91d4" providerId="ADAL" clId="{E89F1C25-3E8C-43F4-8E4F-A8CC576B5A30}" dt="2022-12-22T11:39:25.356" v="477" actId="554"/>
          <ac:spMkLst>
            <pc:docMk/>
            <pc:sldMk cId="4986115" sldId="268"/>
            <ac:spMk id="17" creationId="{857FBF2A-28BE-437C-8FC8-D1A69507F7F9}"/>
          </ac:spMkLst>
        </pc:spChg>
        <pc:spChg chg="mod">
          <ac:chgData name="Rolim de Moura, Lucas" userId="d79afec3-62e5-4232-b253-9652158c91d4" providerId="ADAL" clId="{E89F1C25-3E8C-43F4-8E4F-A8CC576B5A30}" dt="2022-12-22T11:39:33.456" v="478" actId="554"/>
          <ac:spMkLst>
            <pc:docMk/>
            <pc:sldMk cId="4986115" sldId="268"/>
            <ac:spMk id="18" creationId="{F1BF6667-168D-4FF5-9437-E189414599BE}"/>
          </ac:spMkLst>
        </pc:spChg>
        <pc:spChg chg="mod">
          <ac:chgData name="Rolim de Moura, Lucas" userId="d79afec3-62e5-4232-b253-9652158c91d4" providerId="ADAL" clId="{E89F1C25-3E8C-43F4-8E4F-A8CC576B5A30}" dt="2022-12-22T11:39:41.396" v="479" actId="554"/>
          <ac:spMkLst>
            <pc:docMk/>
            <pc:sldMk cId="4986115" sldId="268"/>
            <ac:spMk id="19" creationId="{EAAAD395-826C-490B-AF21-199F85363F95}"/>
          </ac:spMkLst>
        </pc:spChg>
        <pc:spChg chg="mod">
          <ac:chgData name="Rolim de Moura, Lucas" userId="d79afec3-62e5-4232-b253-9652158c91d4" providerId="ADAL" clId="{E89F1C25-3E8C-43F4-8E4F-A8CC576B5A30}" dt="2022-12-22T11:39:49.046" v="480" actId="554"/>
          <ac:spMkLst>
            <pc:docMk/>
            <pc:sldMk cId="4986115" sldId="268"/>
            <ac:spMk id="20" creationId="{E66EF900-9076-406E-932C-E3230FA1671D}"/>
          </ac:spMkLst>
        </pc:spChg>
        <pc:spChg chg="del">
          <ac:chgData name="Rolim de Moura, Lucas" userId="d79afec3-62e5-4232-b253-9652158c91d4" providerId="ADAL" clId="{E89F1C25-3E8C-43F4-8E4F-A8CC576B5A30}" dt="2022-12-22T11:44:53.694" v="639" actId="478"/>
          <ac:spMkLst>
            <pc:docMk/>
            <pc:sldMk cId="4986115" sldId="268"/>
            <ac:spMk id="26" creationId="{05532F12-908D-47B2-A970-04A419540321}"/>
          </ac:spMkLst>
        </pc:spChg>
        <pc:spChg chg="del">
          <ac:chgData name="Rolim de Moura, Lucas" userId="d79afec3-62e5-4232-b253-9652158c91d4" providerId="ADAL" clId="{E89F1C25-3E8C-43F4-8E4F-A8CC576B5A30}" dt="2022-12-22T11:44:53.694" v="639" actId="478"/>
          <ac:spMkLst>
            <pc:docMk/>
            <pc:sldMk cId="4986115" sldId="268"/>
            <ac:spMk id="27" creationId="{0A16E6C9-36AF-4CBA-B6F5-9175F4E017BE}"/>
          </ac:spMkLst>
        </pc:spChg>
        <pc:spChg chg="del">
          <ac:chgData name="Rolim de Moura, Lucas" userId="d79afec3-62e5-4232-b253-9652158c91d4" providerId="ADAL" clId="{E89F1C25-3E8C-43F4-8E4F-A8CC576B5A30}" dt="2022-12-22T11:44:53.694" v="639" actId="478"/>
          <ac:spMkLst>
            <pc:docMk/>
            <pc:sldMk cId="4986115" sldId="268"/>
            <ac:spMk id="28" creationId="{111F2184-4526-4E8D-9BB2-7FB9986A40B4}"/>
          </ac:spMkLst>
        </pc:spChg>
        <pc:spChg chg="del">
          <ac:chgData name="Rolim de Moura, Lucas" userId="d79afec3-62e5-4232-b253-9652158c91d4" providerId="ADAL" clId="{E89F1C25-3E8C-43F4-8E4F-A8CC576B5A30}" dt="2022-12-22T11:44:53.694" v="639" actId="478"/>
          <ac:spMkLst>
            <pc:docMk/>
            <pc:sldMk cId="4986115" sldId="268"/>
            <ac:spMk id="29" creationId="{BFE0BAAE-193D-40CF-904E-BE9A75876F0A}"/>
          </ac:spMkLst>
        </pc:spChg>
        <pc:spChg chg="mod">
          <ac:chgData name="Rolim de Moura, Lucas" userId="d79afec3-62e5-4232-b253-9652158c91d4" providerId="ADAL" clId="{E89F1C25-3E8C-43F4-8E4F-A8CC576B5A30}" dt="2022-12-22T11:38:23.119" v="471" actId="554"/>
          <ac:spMkLst>
            <pc:docMk/>
            <pc:sldMk cId="4986115" sldId="268"/>
            <ac:spMk id="31" creationId="{087BFA7F-888B-4EC1-84A4-B13F6C72FF8D}"/>
          </ac:spMkLst>
        </pc:spChg>
        <pc:spChg chg="add mod">
          <ac:chgData name="Rolim de Moura, Lucas" userId="d79afec3-62e5-4232-b253-9652158c91d4" providerId="ADAL" clId="{E89F1C25-3E8C-43F4-8E4F-A8CC576B5A30}" dt="2022-12-22T11:46:04.410" v="646" actId="693"/>
          <ac:spMkLst>
            <pc:docMk/>
            <pc:sldMk cId="4986115" sldId="268"/>
            <ac:spMk id="39" creationId="{1519E5D4-43B4-41E3-84FF-44E4AB5CB78B}"/>
          </ac:spMkLst>
        </pc:spChg>
        <pc:spChg chg="mod">
          <ac:chgData name="Rolim de Moura, Lucas" userId="d79afec3-62e5-4232-b253-9652158c91d4" providerId="ADAL" clId="{E89F1C25-3E8C-43F4-8E4F-A8CC576B5A30}" dt="2022-12-22T11:45:08.066" v="641" actId="14100"/>
          <ac:spMkLst>
            <pc:docMk/>
            <pc:sldMk cId="4986115" sldId="268"/>
            <ac:spMk id="67" creationId="{6C1D8095-8257-436B-B1A1-E8838BFACD31}"/>
          </ac:spMkLst>
        </pc:spChg>
        <pc:spChg chg="mod">
          <ac:chgData name="Rolim de Moura, Lucas" userId="d79afec3-62e5-4232-b253-9652158c91d4" providerId="ADAL" clId="{E89F1C25-3E8C-43F4-8E4F-A8CC576B5A30}" dt="2022-12-22T11:34:51.556" v="408" actId="207"/>
          <ac:spMkLst>
            <pc:docMk/>
            <pc:sldMk cId="4986115" sldId="268"/>
            <ac:spMk id="70" creationId="{1B601805-A0F7-42C1-980C-4BFE6F5C0C44}"/>
          </ac:spMkLst>
        </pc:spChg>
        <pc:spChg chg="mod">
          <ac:chgData name="Rolim de Moura, Lucas" userId="d79afec3-62e5-4232-b253-9652158c91d4" providerId="ADAL" clId="{E89F1C25-3E8C-43F4-8E4F-A8CC576B5A30}" dt="2022-12-22T11:41:45.019" v="510" actId="20577"/>
          <ac:spMkLst>
            <pc:docMk/>
            <pc:sldMk cId="4986115" sldId="268"/>
            <ac:spMk id="71" creationId="{447568B1-0090-47B7-BC41-B1DE112FB389}"/>
          </ac:spMkLst>
        </pc:spChg>
        <pc:spChg chg="mod">
          <ac:chgData name="Rolim de Moura, Lucas" userId="d79afec3-62e5-4232-b253-9652158c91d4" providerId="ADAL" clId="{E89F1C25-3E8C-43F4-8E4F-A8CC576B5A30}" dt="2022-12-22T11:44:10.488" v="638" actId="1035"/>
          <ac:spMkLst>
            <pc:docMk/>
            <pc:sldMk cId="4986115" sldId="268"/>
            <ac:spMk id="77" creationId="{DD53A9A9-E415-40B2-8539-D9E8374BC3F2}"/>
          </ac:spMkLst>
        </pc:spChg>
        <pc:spChg chg="add mod ord">
          <ac:chgData name="Rolim de Moura, Lucas" userId="d79afec3-62e5-4232-b253-9652158c91d4" providerId="ADAL" clId="{E89F1C25-3E8C-43F4-8E4F-A8CC576B5A30}" dt="2022-12-22T11:45:15.680" v="642" actId="14100"/>
          <ac:spMkLst>
            <pc:docMk/>
            <pc:sldMk cId="4986115" sldId="268"/>
            <ac:spMk id="78" creationId="{229CA858-2491-4335-9317-90ADB222EB94}"/>
          </ac:spMkLst>
        </pc:spChg>
        <pc:spChg chg="mod">
          <ac:chgData name="Rolim de Moura, Lucas" userId="d79afec3-62e5-4232-b253-9652158c91d4" providerId="ADAL" clId="{E89F1C25-3E8C-43F4-8E4F-A8CC576B5A30}" dt="2022-12-22T11:44:10.488" v="638" actId="1035"/>
          <ac:spMkLst>
            <pc:docMk/>
            <pc:sldMk cId="4986115" sldId="268"/>
            <ac:spMk id="79" creationId="{FC3FB663-30E3-42C7-9AD2-8E85A969F014}"/>
          </ac:spMkLst>
        </pc:spChg>
        <pc:spChg chg="mod">
          <ac:chgData name="Rolim de Moura, Lucas" userId="d79afec3-62e5-4232-b253-9652158c91d4" providerId="ADAL" clId="{E89F1C25-3E8C-43F4-8E4F-A8CC576B5A30}" dt="2022-12-22T11:44:10.488" v="638" actId="1035"/>
          <ac:spMkLst>
            <pc:docMk/>
            <pc:sldMk cId="4986115" sldId="268"/>
            <ac:spMk id="80" creationId="{CBDD4946-8F43-44DD-9B68-642CC2962B07}"/>
          </ac:spMkLst>
        </pc:spChg>
        <pc:spChg chg="add mod ord">
          <ac:chgData name="Rolim de Moura, Lucas" userId="d79afec3-62e5-4232-b253-9652158c91d4" providerId="ADAL" clId="{E89F1C25-3E8C-43F4-8E4F-A8CC576B5A30}" dt="2022-12-22T11:45:15.680" v="642" actId="14100"/>
          <ac:spMkLst>
            <pc:docMk/>
            <pc:sldMk cId="4986115" sldId="268"/>
            <ac:spMk id="81" creationId="{91D735B1-3344-43EB-BC0E-9DA722AE8D81}"/>
          </ac:spMkLst>
        </pc:spChg>
        <pc:spChg chg="add mod ord">
          <ac:chgData name="Rolim de Moura, Lucas" userId="d79afec3-62e5-4232-b253-9652158c91d4" providerId="ADAL" clId="{E89F1C25-3E8C-43F4-8E4F-A8CC576B5A30}" dt="2022-12-22T11:45:15.680" v="642" actId="14100"/>
          <ac:spMkLst>
            <pc:docMk/>
            <pc:sldMk cId="4986115" sldId="268"/>
            <ac:spMk id="82" creationId="{6EDA26AB-4E2E-48BE-A702-0FFB93955421}"/>
          </ac:spMkLst>
        </pc:spChg>
        <pc:spChg chg="add mod ord">
          <ac:chgData name="Rolim de Moura, Lucas" userId="d79afec3-62e5-4232-b253-9652158c91d4" providerId="ADAL" clId="{E89F1C25-3E8C-43F4-8E4F-A8CC576B5A30}" dt="2022-12-22T11:45:15.680" v="642" actId="14100"/>
          <ac:spMkLst>
            <pc:docMk/>
            <pc:sldMk cId="4986115" sldId="268"/>
            <ac:spMk id="83" creationId="{18C041AA-01CC-44D6-A5B6-E3E48B8730BA}"/>
          </ac:spMkLst>
        </pc:spChg>
        <pc:spChg chg="add mod ord">
          <ac:chgData name="Rolim de Moura, Lucas" userId="d79afec3-62e5-4232-b253-9652158c91d4" providerId="ADAL" clId="{E89F1C25-3E8C-43F4-8E4F-A8CC576B5A30}" dt="2022-12-22T11:45:15.680" v="642" actId="14100"/>
          <ac:spMkLst>
            <pc:docMk/>
            <pc:sldMk cId="4986115" sldId="268"/>
            <ac:spMk id="84" creationId="{64A89554-DB4F-4075-B9EF-E1CD976E7CFD}"/>
          </ac:spMkLst>
        </pc:spChg>
        <pc:spChg chg="add mod ord">
          <ac:chgData name="Rolim de Moura, Lucas" userId="d79afec3-62e5-4232-b253-9652158c91d4" providerId="ADAL" clId="{E89F1C25-3E8C-43F4-8E4F-A8CC576B5A30}" dt="2022-12-22T11:45:15.680" v="642" actId="14100"/>
          <ac:spMkLst>
            <pc:docMk/>
            <pc:sldMk cId="4986115" sldId="268"/>
            <ac:spMk id="85" creationId="{6786E54D-E0D1-4F1B-9411-5ABC11ABC3D6}"/>
          </ac:spMkLst>
        </pc:spChg>
        <pc:spChg chg="add mod ord">
          <ac:chgData name="Rolim de Moura, Lucas" userId="d79afec3-62e5-4232-b253-9652158c91d4" providerId="ADAL" clId="{E89F1C25-3E8C-43F4-8E4F-A8CC576B5A30}" dt="2022-12-22T11:45:15.680" v="642" actId="14100"/>
          <ac:spMkLst>
            <pc:docMk/>
            <pc:sldMk cId="4986115" sldId="268"/>
            <ac:spMk id="86" creationId="{974A1A0B-210D-4F3F-B17A-D7BBC9E10ECE}"/>
          </ac:spMkLst>
        </pc:spChg>
        <pc:spChg chg="add mod ord">
          <ac:chgData name="Rolim de Moura, Lucas" userId="d79afec3-62e5-4232-b253-9652158c91d4" providerId="ADAL" clId="{E89F1C25-3E8C-43F4-8E4F-A8CC576B5A30}" dt="2022-12-22T11:45:15.680" v="642" actId="14100"/>
          <ac:spMkLst>
            <pc:docMk/>
            <pc:sldMk cId="4986115" sldId="268"/>
            <ac:spMk id="87" creationId="{0A38A193-C783-414E-AB88-506FEE67AAB6}"/>
          </ac:spMkLst>
        </pc:spChg>
        <pc:spChg chg="add mod ord">
          <ac:chgData name="Rolim de Moura, Lucas" userId="d79afec3-62e5-4232-b253-9652158c91d4" providerId="ADAL" clId="{E89F1C25-3E8C-43F4-8E4F-A8CC576B5A30}" dt="2022-12-22T11:45:15.680" v="642" actId="14100"/>
          <ac:spMkLst>
            <pc:docMk/>
            <pc:sldMk cId="4986115" sldId="268"/>
            <ac:spMk id="88" creationId="{B79401DA-BF58-4C3E-8968-FC9B4612CF86}"/>
          </ac:spMkLst>
        </pc:spChg>
        <pc:spChg chg="add mod">
          <ac:chgData name="Rolim de Moura, Lucas" userId="d79afec3-62e5-4232-b253-9652158c91d4" providerId="ADAL" clId="{E89F1C25-3E8C-43F4-8E4F-A8CC576B5A30}" dt="2022-12-22T11:39:49.046" v="480" actId="554"/>
          <ac:spMkLst>
            <pc:docMk/>
            <pc:sldMk cId="4986115" sldId="268"/>
            <ac:spMk id="89" creationId="{A0FB1C38-F460-41C5-919F-B68E418EFC76}"/>
          </ac:spMkLst>
        </pc:spChg>
        <pc:spChg chg="add mod">
          <ac:chgData name="Rolim de Moura, Lucas" userId="d79afec3-62e5-4232-b253-9652158c91d4" providerId="ADAL" clId="{E89F1C25-3E8C-43F4-8E4F-A8CC576B5A30}" dt="2022-12-22T11:39:41.396" v="479" actId="554"/>
          <ac:spMkLst>
            <pc:docMk/>
            <pc:sldMk cId="4986115" sldId="268"/>
            <ac:spMk id="90" creationId="{A91F8283-A5D3-43E6-BE93-EDD58A3D57C3}"/>
          </ac:spMkLst>
        </pc:spChg>
        <pc:spChg chg="add mod">
          <ac:chgData name="Rolim de Moura, Lucas" userId="d79afec3-62e5-4232-b253-9652158c91d4" providerId="ADAL" clId="{E89F1C25-3E8C-43F4-8E4F-A8CC576B5A30}" dt="2022-12-22T11:39:33.456" v="478" actId="554"/>
          <ac:spMkLst>
            <pc:docMk/>
            <pc:sldMk cId="4986115" sldId="268"/>
            <ac:spMk id="91" creationId="{5CB77CE8-97EA-4D73-B06A-37838E0CD958}"/>
          </ac:spMkLst>
        </pc:spChg>
        <pc:spChg chg="add mod">
          <ac:chgData name="Rolim de Moura, Lucas" userId="d79afec3-62e5-4232-b253-9652158c91d4" providerId="ADAL" clId="{E89F1C25-3E8C-43F4-8E4F-A8CC576B5A30}" dt="2022-12-22T11:39:25.356" v="477" actId="554"/>
          <ac:spMkLst>
            <pc:docMk/>
            <pc:sldMk cId="4986115" sldId="268"/>
            <ac:spMk id="92" creationId="{D43C3DB7-B149-4EB6-A8A5-8E864A6B4708}"/>
          </ac:spMkLst>
        </pc:spChg>
        <pc:spChg chg="add mod">
          <ac:chgData name="Rolim de Moura, Lucas" userId="d79afec3-62e5-4232-b253-9652158c91d4" providerId="ADAL" clId="{E89F1C25-3E8C-43F4-8E4F-A8CC576B5A30}" dt="2022-12-22T11:39:17.497" v="476" actId="554"/>
          <ac:spMkLst>
            <pc:docMk/>
            <pc:sldMk cId="4986115" sldId="268"/>
            <ac:spMk id="93" creationId="{25128718-6223-44AA-8DB3-4B625540694D}"/>
          </ac:spMkLst>
        </pc:spChg>
        <pc:spChg chg="add mod">
          <ac:chgData name="Rolim de Moura, Lucas" userId="d79afec3-62e5-4232-b253-9652158c91d4" providerId="ADAL" clId="{E89F1C25-3E8C-43F4-8E4F-A8CC576B5A30}" dt="2022-12-22T11:39:06.687" v="475" actId="554"/>
          <ac:spMkLst>
            <pc:docMk/>
            <pc:sldMk cId="4986115" sldId="268"/>
            <ac:spMk id="94" creationId="{E2DF8DD8-81F7-4C03-A3AF-187736392068}"/>
          </ac:spMkLst>
        </pc:spChg>
        <pc:spChg chg="add mod ord">
          <ac:chgData name="Rolim de Moura, Lucas" userId="d79afec3-62e5-4232-b253-9652158c91d4" providerId="ADAL" clId="{E89F1C25-3E8C-43F4-8E4F-A8CC576B5A30}" dt="2022-12-22T11:43:12.155" v="581" actId="167"/>
          <ac:spMkLst>
            <pc:docMk/>
            <pc:sldMk cId="4986115" sldId="268"/>
            <ac:spMk id="95" creationId="{64A63131-0397-4BA3-87D2-9A96A3350C99}"/>
          </ac:spMkLst>
        </pc:spChg>
        <pc:spChg chg="add mod">
          <ac:chgData name="Rolim de Moura, Lucas" userId="d79afec3-62e5-4232-b253-9652158c91d4" providerId="ADAL" clId="{E89F1C25-3E8C-43F4-8E4F-A8CC576B5A30}" dt="2022-12-22T11:38:38.659" v="473" actId="555"/>
          <ac:spMkLst>
            <pc:docMk/>
            <pc:sldMk cId="4986115" sldId="268"/>
            <ac:spMk id="96" creationId="{7A5820C7-FDED-42FE-AFB6-3ACAF0373BE9}"/>
          </ac:spMkLst>
        </pc:spChg>
        <pc:spChg chg="add mod">
          <ac:chgData name="Rolim de Moura, Lucas" userId="d79afec3-62e5-4232-b253-9652158c91d4" providerId="ADAL" clId="{E89F1C25-3E8C-43F4-8E4F-A8CC576B5A30}" dt="2022-12-22T11:39:55.704" v="481" actId="554"/>
          <ac:spMkLst>
            <pc:docMk/>
            <pc:sldMk cId="4986115" sldId="268"/>
            <ac:spMk id="97" creationId="{2BC08191-DAFA-423E-8E3E-1DDCFB203F5A}"/>
          </ac:spMkLst>
        </pc:spChg>
        <pc:spChg chg="add mod">
          <ac:chgData name="Rolim de Moura, Lucas" userId="d79afec3-62e5-4232-b253-9652158c91d4" providerId="ADAL" clId="{E89F1C25-3E8C-43F4-8E4F-A8CC576B5A30}" dt="2022-12-22T11:39:49.046" v="480" actId="554"/>
          <ac:spMkLst>
            <pc:docMk/>
            <pc:sldMk cId="4986115" sldId="268"/>
            <ac:spMk id="98" creationId="{2D021C70-7462-4A84-B7AE-6338A5FEE4FF}"/>
          </ac:spMkLst>
        </pc:spChg>
        <pc:spChg chg="add mod">
          <ac:chgData name="Rolim de Moura, Lucas" userId="d79afec3-62e5-4232-b253-9652158c91d4" providerId="ADAL" clId="{E89F1C25-3E8C-43F4-8E4F-A8CC576B5A30}" dt="2022-12-22T11:39:41.396" v="479" actId="554"/>
          <ac:spMkLst>
            <pc:docMk/>
            <pc:sldMk cId="4986115" sldId="268"/>
            <ac:spMk id="99" creationId="{87A1A7F8-AE4B-4CCE-84C8-3C4364FE2B85}"/>
          </ac:spMkLst>
        </pc:spChg>
        <pc:spChg chg="add mod">
          <ac:chgData name="Rolim de Moura, Lucas" userId="d79afec3-62e5-4232-b253-9652158c91d4" providerId="ADAL" clId="{E89F1C25-3E8C-43F4-8E4F-A8CC576B5A30}" dt="2022-12-22T11:39:33.456" v="478" actId="554"/>
          <ac:spMkLst>
            <pc:docMk/>
            <pc:sldMk cId="4986115" sldId="268"/>
            <ac:spMk id="100" creationId="{5573E7CD-251E-4944-A492-6BD52C759AD9}"/>
          </ac:spMkLst>
        </pc:spChg>
        <pc:spChg chg="add mod">
          <ac:chgData name="Rolim de Moura, Lucas" userId="d79afec3-62e5-4232-b253-9652158c91d4" providerId="ADAL" clId="{E89F1C25-3E8C-43F4-8E4F-A8CC576B5A30}" dt="2022-12-22T11:39:25.356" v="477" actId="554"/>
          <ac:spMkLst>
            <pc:docMk/>
            <pc:sldMk cId="4986115" sldId="268"/>
            <ac:spMk id="101" creationId="{A7434512-C879-4821-ADC5-6ADE68D24C24}"/>
          </ac:spMkLst>
        </pc:spChg>
        <pc:spChg chg="add mod">
          <ac:chgData name="Rolim de Moura, Lucas" userId="d79afec3-62e5-4232-b253-9652158c91d4" providerId="ADAL" clId="{E89F1C25-3E8C-43F4-8E4F-A8CC576B5A30}" dt="2022-12-22T11:39:17.497" v="476" actId="554"/>
          <ac:spMkLst>
            <pc:docMk/>
            <pc:sldMk cId="4986115" sldId="268"/>
            <ac:spMk id="102" creationId="{09B9DCC5-7204-400E-9D53-AEE9968CCC97}"/>
          </ac:spMkLst>
        </pc:spChg>
        <pc:spChg chg="add mod">
          <ac:chgData name="Rolim de Moura, Lucas" userId="d79afec3-62e5-4232-b253-9652158c91d4" providerId="ADAL" clId="{E89F1C25-3E8C-43F4-8E4F-A8CC576B5A30}" dt="2022-12-22T11:39:06.687" v="475" actId="554"/>
          <ac:spMkLst>
            <pc:docMk/>
            <pc:sldMk cId="4986115" sldId="268"/>
            <ac:spMk id="103" creationId="{043E4B5E-E10E-4114-A645-ECA63C46E08F}"/>
          </ac:spMkLst>
        </pc:spChg>
        <pc:spChg chg="add mod ord">
          <ac:chgData name="Rolim de Moura, Lucas" userId="d79afec3-62e5-4232-b253-9652158c91d4" providerId="ADAL" clId="{E89F1C25-3E8C-43F4-8E4F-A8CC576B5A30}" dt="2022-12-22T11:43:44.699" v="617" actId="167"/>
          <ac:spMkLst>
            <pc:docMk/>
            <pc:sldMk cId="4986115" sldId="268"/>
            <ac:spMk id="104" creationId="{25150D3A-E119-46C1-8427-CF49D5374D61}"/>
          </ac:spMkLst>
        </pc:spChg>
        <pc:spChg chg="add mod">
          <ac:chgData name="Rolim de Moura, Lucas" userId="d79afec3-62e5-4232-b253-9652158c91d4" providerId="ADAL" clId="{E89F1C25-3E8C-43F4-8E4F-A8CC576B5A30}" dt="2022-12-22T11:38:38.659" v="473" actId="555"/>
          <ac:spMkLst>
            <pc:docMk/>
            <pc:sldMk cId="4986115" sldId="268"/>
            <ac:spMk id="105" creationId="{4CBC09DB-A637-4C55-B046-901EF631778F}"/>
          </ac:spMkLst>
        </pc:spChg>
        <pc:spChg chg="add mod">
          <ac:chgData name="Rolim de Moura, Lucas" userId="d79afec3-62e5-4232-b253-9652158c91d4" providerId="ADAL" clId="{E89F1C25-3E8C-43F4-8E4F-A8CC576B5A30}" dt="2022-12-22T11:39:55.704" v="481" actId="554"/>
          <ac:spMkLst>
            <pc:docMk/>
            <pc:sldMk cId="4986115" sldId="268"/>
            <ac:spMk id="106" creationId="{034E7D4F-F196-4B15-9EB3-3E95EAD91DBC}"/>
          </ac:spMkLst>
        </pc:spChg>
        <pc:spChg chg="add mod">
          <ac:chgData name="Rolim de Moura, Lucas" userId="d79afec3-62e5-4232-b253-9652158c91d4" providerId="ADAL" clId="{E89F1C25-3E8C-43F4-8E4F-A8CC576B5A30}" dt="2022-12-22T11:46:52.742" v="655" actId="14100"/>
          <ac:spMkLst>
            <pc:docMk/>
            <pc:sldMk cId="4986115" sldId="268"/>
            <ac:spMk id="107" creationId="{F6D96A30-2D43-4CCE-94C5-3456EEA5EB5B}"/>
          </ac:spMkLst>
        </pc:spChg>
        <pc:spChg chg="add mod">
          <ac:chgData name="Rolim de Moura, Lucas" userId="d79afec3-62e5-4232-b253-9652158c91d4" providerId="ADAL" clId="{E89F1C25-3E8C-43F4-8E4F-A8CC576B5A30}" dt="2022-12-22T11:46:52.742" v="655" actId="14100"/>
          <ac:spMkLst>
            <pc:docMk/>
            <pc:sldMk cId="4986115" sldId="268"/>
            <ac:spMk id="108" creationId="{625C1E8E-F0E8-4115-9A80-66B4CF5753F1}"/>
          </ac:spMkLst>
        </pc:spChg>
        <pc:spChg chg="add mod">
          <ac:chgData name="Rolim de Moura, Lucas" userId="d79afec3-62e5-4232-b253-9652158c91d4" providerId="ADAL" clId="{E89F1C25-3E8C-43F4-8E4F-A8CC576B5A30}" dt="2022-12-22T11:46:52.742" v="655" actId="14100"/>
          <ac:spMkLst>
            <pc:docMk/>
            <pc:sldMk cId="4986115" sldId="268"/>
            <ac:spMk id="109" creationId="{88FA2F88-226F-4C61-A0CB-EAF2BB850224}"/>
          </ac:spMkLst>
        </pc:spChg>
        <pc:spChg chg="add mod">
          <ac:chgData name="Rolim de Moura, Lucas" userId="d79afec3-62e5-4232-b253-9652158c91d4" providerId="ADAL" clId="{E89F1C25-3E8C-43F4-8E4F-A8CC576B5A30}" dt="2022-12-22T11:46:52.742" v="655" actId="14100"/>
          <ac:spMkLst>
            <pc:docMk/>
            <pc:sldMk cId="4986115" sldId="268"/>
            <ac:spMk id="110" creationId="{0A58DA09-A797-44F1-A962-2DF829A868B4}"/>
          </ac:spMkLst>
        </pc:spChg>
        <pc:spChg chg="add mod">
          <ac:chgData name="Rolim de Moura, Lucas" userId="d79afec3-62e5-4232-b253-9652158c91d4" providerId="ADAL" clId="{E89F1C25-3E8C-43F4-8E4F-A8CC576B5A30}" dt="2022-12-22T11:46:52.742" v="655" actId="14100"/>
          <ac:spMkLst>
            <pc:docMk/>
            <pc:sldMk cId="4986115" sldId="268"/>
            <ac:spMk id="111" creationId="{C70E0F08-2FE3-42B9-B96C-AC6BE221992E}"/>
          </ac:spMkLst>
        </pc:spChg>
        <pc:spChg chg="add mod">
          <ac:chgData name="Rolim de Moura, Lucas" userId="d79afec3-62e5-4232-b253-9652158c91d4" providerId="ADAL" clId="{E89F1C25-3E8C-43F4-8E4F-A8CC576B5A30}" dt="2022-12-22T11:46:52.742" v="655" actId="14100"/>
          <ac:spMkLst>
            <pc:docMk/>
            <pc:sldMk cId="4986115" sldId="268"/>
            <ac:spMk id="112" creationId="{2C0A3B6C-6FE5-450B-9976-55B3F2108387}"/>
          </ac:spMkLst>
        </pc:spChg>
        <pc:spChg chg="add mod ord">
          <ac:chgData name="Rolim de Moura, Lucas" userId="d79afec3-62e5-4232-b253-9652158c91d4" providerId="ADAL" clId="{E89F1C25-3E8C-43F4-8E4F-A8CC576B5A30}" dt="2022-12-22T11:46:52.742" v="655" actId="14100"/>
          <ac:spMkLst>
            <pc:docMk/>
            <pc:sldMk cId="4986115" sldId="268"/>
            <ac:spMk id="113" creationId="{343E1D4B-950D-49C5-9F21-E38D82C3B836}"/>
          </ac:spMkLst>
        </pc:spChg>
        <pc:spChg chg="add mod">
          <ac:chgData name="Rolim de Moura, Lucas" userId="d79afec3-62e5-4232-b253-9652158c91d4" providerId="ADAL" clId="{E89F1C25-3E8C-43F4-8E4F-A8CC576B5A30}" dt="2022-12-22T11:46:52.742" v="655" actId="14100"/>
          <ac:spMkLst>
            <pc:docMk/>
            <pc:sldMk cId="4986115" sldId="268"/>
            <ac:spMk id="114" creationId="{E51D6408-62FF-4DC8-AF53-A604A33CF8D6}"/>
          </ac:spMkLst>
        </pc:spChg>
        <pc:spChg chg="add mod">
          <ac:chgData name="Rolim de Moura, Lucas" userId="d79afec3-62e5-4232-b253-9652158c91d4" providerId="ADAL" clId="{E89F1C25-3E8C-43F4-8E4F-A8CC576B5A30}" dt="2022-12-22T11:46:52.742" v="655" actId="14100"/>
          <ac:spMkLst>
            <pc:docMk/>
            <pc:sldMk cId="4986115" sldId="268"/>
            <ac:spMk id="115" creationId="{1EF6A2D3-EC1B-4131-AC10-F50775B55681}"/>
          </ac:spMkLst>
        </pc:spChg>
        <pc:spChg chg="add mod">
          <ac:chgData name="Rolim de Moura, Lucas" userId="d79afec3-62e5-4232-b253-9652158c91d4" providerId="ADAL" clId="{E89F1C25-3E8C-43F4-8E4F-A8CC576B5A30}" dt="2022-12-22T11:46:18.903" v="648" actId="1076"/>
          <ac:spMkLst>
            <pc:docMk/>
            <pc:sldMk cId="4986115" sldId="268"/>
            <ac:spMk id="116" creationId="{41FF1C24-BAF0-411E-A94C-47BE05B56AF9}"/>
          </ac:spMkLst>
        </pc:spChg>
        <pc:spChg chg="add mod">
          <ac:chgData name="Rolim de Moura, Lucas" userId="d79afec3-62e5-4232-b253-9652158c91d4" providerId="ADAL" clId="{E89F1C25-3E8C-43F4-8E4F-A8CC576B5A30}" dt="2022-12-22T11:46:29.693" v="651" actId="14100"/>
          <ac:spMkLst>
            <pc:docMk/>
            <pc:sldMk cId="4986115" sldId="268"/>
            <ac:spMk id="117" creationId="{1805A513-D967-47E2-A8AF-9E2C630C2E5B}"/>
          </ac:spMkLst>
        </pc:spChg>
        <pc:spChg chg="add mod">
          <ac:chgData name="Rolim de Moura, Lucas" userId="d79afec3-62e5-4232-b253-9652158c91d4" providerId="ADAL" clId="{E89F1C25-3E8C-43F4-8E4F-A8CC576B5A30}" dt="2022-12-22T11:46:36.506" v="653" actId="1076"/>
          <ac:spMkLst>
            <pc:docMk/>
            <pc:sldMk cId="4986115" sldId="268"/>
            <ac:spMk id="118" creationId="{6DC689C9-32FA-4900-A24D-6D3344E16E61}"/>
          </ac:spMkLst>
        </pc:spChg>
        <pc:spChg chg="add mod">
          <ac:chgData name="Rolim de Moura, Lucas" userId="d79afec3-62e5-4232-b253-9652158c91d4" providerId="ADAL" clId="{E89F1C25-3E8C-43F4-8E4F-A8CC576B5A30}" dt="2022-12-22T11:47:17.536" v="659" actId="14100"/>
          <ac:spMkLst>
            <pc:docMk/>
            <pc:sldMk cId="4986115" sldId="268"/>
            <ac:spMk id="119" creationId="{8195B976-3C90-4245-8C68-98B13BD57B3A}"/>
          </ac:spMkLst>
        </pc:spChg>
        <pc:picChg chg="mod">
          <ac:chgData name="Rolim de Moura, Lucas" userId="d79afec3-62e5-4232-b253-9652158c91d4" providerId="ADAL" clId="{E89F1C25-3E8C-43F4-8E4F-A8CC576B5A30}" dt="2022-12-22T11:37:55.144" v="469" actId="14100"/>
          <ac:picMkLst>
            <pc:docMk/>
            <pc:sldMk cId="4986115" sldId="268"/>
            <ac:picMk id="2" creationId="{EE320B90-28A6-44F9-A850-80C13B26D5F3}"/>
          </ac:picMkLst>
        </pc:picChg>
        <pc:picChg chg="mod">
          <ac:chgData name="Rolim de Moura, Lucas" userId="d79afec3-62e5-4232-b253-9652158c91d4" providerId="ADAL" clId="{E89F1C25-3E8C-43F4-8E4F-A8CC576B5A30}" dt="2022-12-22T11:37:44.921" v="468" actId="14100"/>
          <ac:picMkLst>
            <pc:docMk/>
            <pc:sldMk cId="4986115" sldId="268"/>
            <ac:picMk id="4" creationId="{571E98D8-6895-4BCC-A938-592DFE833451}"/>
          </ac:picMkLst>
        </pc:picChg>
        <pc:picChg chg="mod">
          <ac:chgData name="Rolim de Moura, Lucas" userId="d79afec3-62e5-4232-b253-9652158c91d4" providerId="ADAL" clId="{E89F1C25-3E8C-43F4-8E4F-A8CC576B5A30}" dt="2022-12-22T11:37:40.807" v="467" actId="14100"/>
          <ac:picMkLst>
            <pc:docMk/>
            <pc:sldMk cId="4986115" sldId="268"/>
            <ac:picMk id="21" creationId="{E5A34768-9B31-4A7A-B7B8-223BC65F7D46}"/>
          </ac:picMkLst>
        </pc:picChg>
      </pc:sldChg>
      <pc:sldChg chg="addSp delSp new del mod">
        <pc:chgData name="Rolim de Moura, Lucas" userId="d79afec3-62e5-4232-b253-9652158c91d4" providerId="ADAL" clId="{E89F1C25-3E8C-43F4-8E4F-A8CC576B5A30}" dt="2023-01-02T14:31:01.908" v="3641" actId="47"/>
        <pc:sldMkLst>
          <pc:docMk/>
          <pc:sldMk cId="634528020" sldId="269"/>
        </pc:sldMkLst>
        <pc:spChg chg="del">
          <ac:chgData name="Rolim de Moura, Lucas" userId="d79afec3-62e5-4232-b253-9652158c91d4" providerId="ADAL" clId="{E89F1C25-3E8C-43F4-8E4F-A8CC576B5A30}" dt="2022-12-22T11:55:05.949" v="661" actId="478"/>
          <ac:spMkLst>
            <pc:docMk/>
            <pc:sldMk cId="634528020" sldId="269"/>
            <ac:spMk id="2" creationId="{FA11AEB1-2243-4D16-9219-38E7FF0C2A68}"/>
          </ac:spMkLst>
        </pc:spChg>
        <pc:spChg chg="del">
          <ac:chgData name="Rolim de Moura, Lucas" userId="d79afec3-62e5-4232-b253-9652158c91d4" providerId="ADAL" clId="{E89F1C25-3E8C-43F4-8E4F-A8CC576B5A30}" dt="2022-12-22T11:55:05.949" v="661" actId="478"/>
          <ac:spMkLst>
            <pc:docMk/>
            <pc:sldMk cId="634528020" sldId="269"/>
            <ac:spMk id="3" creationId="{914686BA-7BCD-4C77-8869-184BDCA77D38}"/>
          </ac:spMkLst>
        </pc:spChg>
        <pc:picChg chg="add">
          <ac:chgData name="Rolim de Moura, Lucas" userId="d79afec3-62e5-4232-b253-9652158c91d4" providerId="ADAL" clId="{E89F1C25-3E8C-43F4-8E4F-A8CC576B5A30}" dt="2022-12-22T11:55:11.334" v="662" actId="22"/>
          <ac:picMkLst>
            <pc:docMk/>
            <pc:sldMk cId="634528020" sldId="269"/>
            <ac:picMk id="5" creationId="{61099C6B-5FF9-4234-A4F2-CFEC6DB734F9}"/>
          </ac:picMkLst>
        </pc:picChg>
      </pc:sldChg>
      <pc:sldChg chg="addSp delSp modSp add del mod ord modClrScheme chgLayout">
        <pc:chgData name="Rolim de Moura, Lucas" userId="d79afec3-62e5-4232-b253-9652158c91d4" providerId="ADAL" clId="{E89F1C25-3E8C-43F4-8E4F-A8CC576B5A30}" dt="2023-01-02T14:53:56.530" v="4634" actId="47"/>
        <pc:sldMkLst>
          <pc:docMk/>
          <pc:sldMk cId="1555035172" sldId="270"/>
        </pc:sldMkLst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5" creationId="{CAE72E6C-9634-418A-8BAA-7292EE5F0EC6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12" creationId="{63674115-BBB6-4049-9E89-FD9512407204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13" creationId="{87213A0F-5123-417A-97DC-C06D9792F4C1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14" creationId="{7ADB162D-B809-42E3-BD8F-8CF78399B69F}"/>
          </ac:spMkLst>
        </pc:spChg>
        <pc:spChg chg="mod">
          <ac:chgData name="Rolim de Moura, Lucas" userId="d79afec3-62e5-4232-b253-9652158c91d4" providerId="ADAL" clId="{E89F1C25-3E8C-43F4-8E4F-A8CC576B5A30}" dt="2023-01-02T14:24:45.738" v="3541" actId="1036"/>
          <ac:spMkLst>
            <pc:docMk/>
            <pc:sldMk cId="1555035172" sldId="270"/>
            <ac:spMk id="22" creationId="{1AF0844B-A957-44AF-A995-14088D27E3A5}"/>
          </ac:spMkLst>
        </pc:spChg>
        <pc:spChg chg="mod">
          <ac:chgData name="Rolim de Moura, Lucas" userId="d79afec3-62e5-4232-b253-9652158c91d4" providerId="ADAL" clId="{E89F1C25-3E8C-43F4-8E4F-A8CC576B5A30}" dt="2023-01-02T14:24:45.738" v="3541" actId="1036"/>
          <ac:spMkLst>
            <pc:docMk/>
            <pc:sldMk cId="1555035172" sldId="270"/>
            <ac:spMk id="23" creationId="{22F10B4B-501A-4867-90F8-39FB02F09745}"/>
          </ac:spMkLst>
        </pc:spChg>
        <pc:spChg chg="mod">
          <ac:chgData name="Rolim de Moura, Lucas" userId="d79afec3-62e5-4232-b253-9652158c91d4" providerId="ADAL" clId="{E89F1C25-3E8C-43F4-8E4F-A8CC576B5A30}" dt="2023-01-02T14:24:45.738" v="3541" actId="1036"/>
          <ac:spMkLst>
            <pc:docMk/>
            <pc:sldMk cId="1555035172" sldId="270"/>
            <ac:spMk id="24" creationId="{1E91CA6B-B6DD-4688-B4A2-15A9D8753659}"/>
          </ac:spMkLst>
        </pc:spChg>
        <pc:spChg chg="mod">
          <ac:chgData name="Rolim de Moura, Lucas" userId="d79afec3-62e5-4232-b253-9652158c91d4" providerId="ADAL" clId="{E89F1C25-3E8C-43F4-8E4F-A8CC576B5A30}" dt="2023-01-02T14:24:45.738" v="3541" actId="1036"/>
          <ac:spMkLst>
            <pc:docMk/>
            <pc:sldMk cId="1555035172" sldId="270"/>
            <ac:spMk id="25" creationId="{D2911B6B-5A49-4736-B06B-76FC4A5D4E24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30" creationId="{D8686975-6D79-443F-8F67-34463CDD5995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31" creationId="{087BFA7F-888B-4EC1-84A4-B13F6C72FF8D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32" creationId="{C2DD8F46-9C47-4CDE-871D-64F123E312A2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33" creationId="{599D7F00-3677-4A57-B45E-F4A65FF4FD8F}"/>
          </ac:spMkLst>
        </pc:spChg>
        <pc:spChg chg="mod">
          <ac:chgData name="Rolim de Moura, Lucas" userId="d79afec3-62e5-4232-b253-9652158c91d4" providerId="ADAL" clId="{E89F1C25-3E8C-43F4-8E4F-A8CC576B5A30}" dt="2023-01-02T14:24:39.611" v="3525" actId="14100"/>
          <ac:spMkLst>
            <pc:docMk/>
            <pc:sldMk cId="1555035172" sldId="270"/>
            <ac:spMk id="39" creationId="{1519E5D4-43B4-41E3-84FF-44E4AB5CB78B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67" creationId="{6C1D8095-8257-436B-B1A1-E8838BFACD31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77" creationId="{DD53A9A9-E415-40B2-8539-D9E8374BC3F2}"/>
          </ac:spMkLst>
        </pc:spChg>
        <pc:spChg chg="mod">
          <ac:chgData name="Rolim de Moura, Lucas" userId="d79afec3-62e5-4232-b253-9652158c91d4" providerId="ADAL" clId="{E89F1C25-3E8C-43F4-8E4F-A8CC576B5A30}" dt="2023-01-02T13:21:23.684" v="972" actId="108"/>
          <ac:spMkLst>
            <pc:docMk/>
            <pc:sldMk cId="1555035172" sldId="270"/>
            <ac:spMk id="78" creationId="{229CA858-2491-4335-9317-90ADB222EB94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79" creationId="{FC3FB663-30E3-42C7-9AD2-8E85A969F014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80" creationId="{CBDD4946-8F43-44DD-9B68-642CC2962B07}"/>
          </ac:spMkLst>
        </pc:spChg>
        <pc:spChg chg="mod">
          <ac:chgData name="Rolim de Moura, Lucas" userId="d79afec3-62e5-4232-b253-9652158c91d4" providerId="ADAL" clId="{E89F1C25-3E8C-43F4-8E4F-A8CC576B5A30}" dt="2023-01-02T13:21:23.915" v="973" actId="108"/>
          <ac:spMkLst>
            <pc:docMk/>
            <pc:sldMk cId="1555035172" sldId="270"/>
            <ac:spMk id="81" creationId="{91D735B1-3344-43EB-BC0E-9DA722AE8D81}"/>
          </ac:spMkLst>
        </pc:spChg>
        <pc:spChg chg="mod">
          <ac:chgData name="Rolim de Moura, Lucas" userId="d79afec3-62e5-4232-b253-9652158c91d4" providerId="ADAL" clId="{E89F1C25-3E8C-43F4-8E4F-A8CC576B5A30}" dt="2023-01-02T13:21:24.278" v="974" actId="108"/>
          <ac:spMkLst>
            <pc:docMk/>
            <pc:sldMk cId="1555035172" sldId="270"/>
            <ac:spMk id="82" creationId="{6EDA26AB-4E2E-48BE-A702-0FFB93955421}"/>
          </ac:spMkLst>
        </pc:spChg>
        <pc:spChg chg="mod">
          <ac:chgData name="Rolim de Moura, Lucas" userId="d79afec3-62e5-4232-b253-9652158c91d4" providerId="ADAL" clId="{E89F1C25-3E8C-43F4-8E4F-A8CC576B5A30}" dt="2023-01-02T13:21:24.596" v="975" actId="108"/>
          <ac:spMkLst>
            <pc:docMk/>
            <pc:sldMk cId="1555035172" sldId="270"/>
            <ac:spMk id="83" creationId="{18C041AA-01CC-44D6-A5B6-E3E48B8730BA}"/>
          </ac:spMkLst>
        </pc:spChg>
        <pc:spChg chg="mod">
          <ac:chgData name="Rolim de Moura, Lucas" userId="d79afec3-62e5-4232-b253-9652158c91d4" providerId="ADAL" clId="{E89F1C25-3E8C-43F4-8E4F-A8CC576B5A30}" dt="2023-01-02T13:21:24.911" v="976" actId="108"/>
          <ac:spMkLst>
            <pc:docMk/>
            <pc:sldMk cId="1555035172" sldId="270"/>
            <ac:spMk id="84" creationId="{64A89554-DB4F-4075-B9EF-E1CD976E7CFD}"/>
          </ac:spMkLst>
        </pc:spChg>
        <pc:spChg chg="mod">
          <ac:chgData name="Rolim de Moura, Lucas" userId="d79afec3-62e5-4232-b253-9652158c91d4" providerId="ADAL" clId="{E89F1C25-3E8C-43F4-8E4F-A8CC576B5A30}" dt="2023-01-02T13:21:25.275" v="977" actId="108"/>
          <ac:spMkLst>
            <pc:docMk/>
            <pc:sldMk cId="1555035172" sldId="270"/>
            <ac:spMk id="85" creationId="{6786E54D-E0D1-4F1B-9411-5ABC11ABC3D6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86" creationId="{974A1A0B-210D-4F3F-B17A-D7BBC9E10ECE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87" creationId="{0A38A193-C783-414E-AB88-506FEE67AAB6}"/>
          </ac:spMkLst>
        </pc:spChg>
        <pc:spChg chg="mod">
          <ac:chgData name="Rolim de Moura, Lucas" userId="d79afec3-62e5-4232-b253-9652158c91d4" providerId="ADAL" clId="{E89F1C25-3E8C-43F4-8E4F-A8CC576B5A30}" dt="2023-01-02T13:21:23.392" v="971" actId="108"/>
          <ac:spMkLst>
            <pc:docMk/>
            <pc:sldMk cId="1555035172" sldId="270"/>
            <ac:spMk id="88" creationId="{B79401DA-BF58-4C3E-8968-FC9B4612CF86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95" creationId="{64A63131-0397-4BA3-87D2-9A96A3350C99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96" creationId="{7A5820C7-FDED-42FE-AFB6-3ACAF0373BE9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104" creationId="{25150D3A-E119-46C1-8427-CF49D5374D61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105" creationId="{4CBC09DB-A637-4C55-B046-901EF631778F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113" creationId="{343E1D4B-950D-49C5-9F21-E38D82C3B836}"/>
          </ac:spMkLst>
        </pc:spChg>
        <pc:spChg chg="del">
          <ac:chgData name="Rolim de Moura, Lucas" userId="d79afec3-62e5-4232-b253-9652158c91d4" providerId="ADAL" clId="{E89F1C25-3E8C-43F4-8E4F-A8CC576B5A30}" dt="2023-01-02T13:04:20.653" v="664" actId="478"/>
          <ac:spMkLst>
            <pc:docMk/>
            <pc:sldMk cId="1555035172" sldId="270"/>
            <ac:spMk id="114" creationId="{E51D6408-62FF-4DC8-AF53-A604A33CF8D6}"/>
          </ac:spMkLst>
        </pc:spChg>
        <pc:spChg chg="mod">
          <ac:chgData name="Rolim de Moura, Lucas" userId="d79afec3-62e5-4232-b253-9652158c91d4" providerId="ADAL" clId="{E89F1C25-3E8C-43F4-8E4F-A8CC576B5A30}" dt="2023-01-02T14:24:39.611" v="3525" actId="14100"/>
          <ac:spMkLst>
            <pc:docMk/>
            <pc:sldMk cId="1555035172" sldId="270"/>
            <ac:spMk id="116" creationId="{41FF1C24-BAF0-411E-A94C-47BE05B56AF9}"/>
          </ac:spMkLst>
        </pc:spChg>
        <pc:spChg chg="mod">
          <ac:chgData name="Rolim de Moura, Lucas" userId="d79afec3-62e5-4232-b253-9652158c91d4" providerId="ADAL" clId="{E89F1C25-3E8C-43F4-8E4F-A8CC576B5A30}" dt="2023-01-02T14:24:39.611" v="3525" actId="14100"/>
          <ac:spMkLst>
            <pc:docMk/>
            <pc:sldMk cId="1555035172" sldId="270"/>
            <ac:spMk id="117" creationId="{1805A513-D967-47E2-A8AF-9E2C630C2E5B}"/>
          </ac:spMkLst>
        </pc:spChg>
        <pc:spChg chg="mod">
          <ac:chgData name="Rolim de Moura, Lucas" userId="d79afec3-62e5-4232-b253-9652158c91d4" providerId="ADAL" clId="{E89F1C25-3E8C-43F4-8E4F-A8CC576B5A30}" dt="2023-01-02T14:24:39.611" v="3525" actId="14100"/>
          <ac:spMkLst>
            <pc:docMk/>
            <pc:sldMk cId="1555035172" sldId="270"/>
            <ac:spMk id="118" creationId="{6DC689C9-32FA-4900-A24D-6D3344E16E61}"/>
          </ac:spMkLst>
        </pc:spChg>
        <pc:spChg chg="mod">
          <ac:chgData name="Rolim de Moura, Lucas" userId="d79afec3-62e5-4232-b253-9652158c91d4" providerId="ADAL" clId="{E89F1C25-3E8C-43F4-8E4F-A8CC576B5A30}" dt="2023-01-02T13:04:27.350" v="665" actId="14100"/>
          <ac:spMkLst>
            <pc:docMk/>
            <pc:sldMk cId="1555035172" sldId="270"/>
            <ac:spMk id="119" creationId="{8195B976-3C90-4245-8C68-98B13BD57B3A}"/>
          </ac:spMkLst>
        </pc:spChg>
        <pc:spChg chg="add mod ord">
          <ac:chgData name="Rolim de Moura, Lucas" userId="d79afec3-62e5-4232-b253-9652158c91d4" providerId="ADAL" clId="{E89F1C25-3E8C-43F4-8E4F-A8CC576B5A30}" dt="2023-01-02T14:20:39.386" v="3263" actId="167"/>
          <ac:spMkLst>
            <pc:docMk/>
            <pc:sldMk cId="1555035172" sldId="270"/>
            <ac:spMk id="121" creationId="{057483D2-8ECA-47D5-9E45-5A235550FE27}"/>
          </ac:spMkLst>
        </pc:spChg>
        <pc:spChg chg="add mod">
          <ac:chgData name="Rolim de Moura, Lucas" userId="d79afec3-62e5-4232-b253-9652158c91d4" providerId="ADAL" clId="{E89F1C25-3E8C-43F4-8E4F-A8CC576B5A30}" dt="2023-01-02T14:20:12.600" v="3241" actId="1076"/>
          <ac:spMkLst>
            <pc:docMk/>
            <pc:sldMk cId="1555035172" sldId="270"/>
            <ac:spMk id="122" creationId="{129B88E3-64E7-42F5-A9AF-2D647DE6B0A1}"/>
          </ac:spMkLst>
        </pc:spChg>
        <pc:spChg chg="add mod">
          <ac:chgData name="Rolim de Moura, Lucas" userId="d79afec3-62e5-4232-b253-9652158c91d4" providerId="ADAL" clId="{E89F1C25-3E8C-43F4-8E4F-A8CC576B5A30}" dt="2023-01-02T14:20:27.068" v="3262" actId="20577"/>
          <ac:spMkLst>
            <pc:docMk/>
            <pc:sldMk cId="1555035172" sldId="270"/>
            <ac:spMk id="123" creationId="{06619D53-19FD-4B22-A1EB-9439B95AF4D8}"/>
          </ac:spMkLst>
        </pc:spChg>
        <pc:spChg chg="add mod ord">
          <ac:chgData name="Rolim de Moura, Lucas" userId="d79afec3-62e5-4232-b253-9652158c91d4" providerId="ADAL" clId="{E89F1C25-3E8C-43F4-8E4F-A8CC576B5A30}" dt="2023-01-02T14:20:39.386" v="3263" actId="167"/>
          <ac:spMkLst>
            <pc:docMk/>
            <pc:sldMk cId="1555035172" sldId="270"/>
            <ac:spMk id="128" creationId="{43C1400C-C905-4B38-BB90-DC32AA13260A}"/>
          </ac:spMkLst>
        </pc:spChg>
        <pc:spChg chg="add mod ord">
          <ac:chgData name="Rolim de Moura, Lucas" userId="d79afec3-62e5-4232-b253-9652158c91d4" providerId="ADAL" clId="{E89F1C25-3E8C-43F4-8E4F-A8CC576B5A30}" dt="2023-01-02T14:20:39.386" v="3263" actId="167"/>
          <ac:spMkLst>
            <pc:docMk/>
            <pc:sldMk cId="1555035172" sldId="270"/>
            <ac:spMk id="129" creationId="{3006B87B-5A39-4595-A933-B669C9726CEF}"/>
          </ac:spMkLst>
        </pc:spChg>
        <pc:spChg chg="add mod ord">
          <ac:chgData name="Rolim de Moura, Lucas" userId="d79afec3-62e5-4232-b253-9652158c91d4" providerId="ADAL" clId="{E89F1C25-3E8C-43F4-8E4F-A8CC576B5A30}" dt="2023-01-02T14:20:39.386" v="3263" actId="167"/>
          <ac:spMkLst>
            <pc:docMk/>
            <pc:sldMk cId="1555035172" sldId="270"/>
            <ac:spMk id="130" creationId="{7612500E-266E-4F56-88A5-0DCAA6478FAC}"/>
          </ac:spMkLst>
        </pc:spChg>
        <pc:spChg chg="add mod">
          <ac:chgData name="Rolim de Moura, Lucas" userId="d79afec3-62e5-4232-b253-9652158c91d4" providerId="ADAL" clId="{E89F1C25-3E8C-43F4-8E4F-A8CC576B5A30}" dt="2023-01-02T14:22:24.720" v="3381" actId="554"/>
          <ac:spMkLst>
            <pc:docMk/>
            <pc:sldMk cId="1555035172" sldId="270"/>
            <ac:spMk id="131" creationId="{85A247BC-346E-4344-A9B7-126FE9D2E46B}"/>
          </ac:spMkLst>
        </pc:spChg>
        <pc:spChg chg="add mod">
          <ac:chgData name="Rolim de Moura, Lucas" userId="d79afec3-62e5-4232-b253-9652158c91d4" providerId="ADAL" clId="{E89F1C25-3E8C-43F4-8E4F-A8CC576B5A30}" dt="2023-01-02T14:22:24.720" v="3381" actId="554"/>
          <ac:spMkLst>
            <pc:docMk/>
            <pc:sldMk cId="1555035172" sldId="270"/>
            <ac:spMk id="132" creationId="{080A1D54-1965-4D6F-957B-286EB6575312}"/>
          </ac:spMkLst>
        </pc:spChg>
        <pc:spChg chg="add del mod">
          <ac:chgData name="Rolim de Moura, Lucas" userId="d79afec3-62e5-4232-b253-9652158c91d4" providerId="ADAL" clId="{E89F1C25-3E8C-43F4-8E4F-A8CC576B5A30}" dt="2023-01-02T14:22:01.549" v="3371" actId="478"/>
          <ac:spMkLst>
            <pc:docMk/>
            <pc:sldMk cId="1555035172" sldId="270"/>
            <ac:spMk id="133" creationId="{57E9C998-1ADD-4552-8147-0823AB27BAD3}"/>
          </ac:spMkLst>
        </pc:spChg>
        <pc:spChg chg="add del mod">
          <ac:chgData name="Rolim de Moura, Lucas" userId="d79afec3-62e5-4232-b253-9652158c91d4" providerId="ADAL" clId="{E89F1C25-3E8C-43F4-8E4F-A8CC576B5A30}" dt="2023-01-02T14:22:11.448" v="3376" actId="478"/>
          <ac:spMkLst>
            <pc:docMk/>
            <pc:sldMk cId="1555035172" sldId="270"/>
            <ac:spMk id="134" creationId="{1B5E80EC-E533-46AD-8DD4-3831AE6BB6CC}"/>
          </ac:spMkLst>
        </pc:spChg>
        <pc:spChg chg="add mod">
          <ac:chgData name="Rolim de Moura, Lucas" userId="d79afec3-62e5-4232-b253-9652158c91d4" providerId="ADAL" clId="{E89F1C25-3E8C-43F4-8E4F-A8CC576B5A30}" dt="2023-01-02T14:22:24.720" v="3381" actId="554"/>
          <ac:spMkLst>
            <pc:docMk/>
            <pc:sldMk cId="1555035172" sldId="270"/>
            <ac:spMk id="135" creationId="{EE9823BF-571C-44DB-A250-53E952ABA9F4}"/>
          </ac:spMkLst>
        </pc:spChg>
        <pc:spChg chg="add mod">
          <ac:chgData name="Rolim de Moura, Lucas" userId="d79afec3-62e5-4232-b253-9652158c91d4" providerId="ADAL" clId="{E89F1C25-3E8C-43F4-8E4F-A8CC576B5A30}" dt="2023-01-02T14:22:24.720" v="3381" actId="554"/>
          <ac:spMkLst>
            <pc:docMk/>
            <pc:sldMk cId="1555035172" sldId="270"/>
            <ac:spMk id="136" creationId="{2699E6E3-66ED-4A87-99DF-9301C1C636BE}"/>
          </ac:spMkLst>
        </pc:spChg>
        <pc:spChg chg="add mod">
          <ac:chgData name="Rolim de Moura, Lucas" userId="d79afec3-62e5-4232-b253-9652158c91d4" providerId="ADAL" clId="{E89F1C25-3E8C-43F4-8E4F-A8CC576B5A30}" dt="2023-01-02T14:24:45.738" v="3541" actId="1036"/>
          <ac:spMkLst>
            <pc:docMk/>
            <pc:sldMk cId="1555035172" sldId="270"/>
            <ac:spMk id="137" creationId="{54DE5A59-2A50-4F32-9C3E-3559E54F94C6}"/>
          </ac:spMkLst>
        </pc:spChg>
        <pc:spChg chg="add mod">
          <ac:chgData name="Rolim de Moura, Lucas" userId="d79afec3-62e5-4232-b253-9652158c91d4" providerId="ADAL" clId="{E89F1C25-3E8C-43F4-8E4F-A8CC576B5A30}" dt="2023-01-02T14:32:53.696" v="3727" actId="20577"/>
          <ac:spMkLst>
            <pc:docMk/>
            <pc:sldMk cId="1555035172" sldId="270"/>
            <ac:spMk id="138" creationId="{3A123AA9-91E2-481B-A7DA-07742F3A8446}"/>
          </ac:spMkLst>
        </pc:spChg>
        <pc:picChg chg="mod">
          <ac:chgData name="Rolim de Moura, Lucas" userId="d79afec3-62e5-4232-b253-9652158c91d4" providerId="ADAL" clId="{E89F1C25-3E8C-43F4-8E4F-A8CC576B5A30}" dt="2023-01-02T14:24:45.738" v="3541" actId="1036"/>
          <ac:picMkLst>
            <pc:docMk/>
            <pc:sldMk cId="1555035172" sldId="270"/>
            <ac:picMk id="2" creationId="{EE320B90-28A6-44F9-A850-80C13B26D5F3}"/>
          </ac:picMkLst>
        </pc:picChg>
        <pc:picChg chg="mod">
          <ac:chgData name="Rolim de Moura, Lucas" userId="d79afec3-62e5-4232-b253-9652158c91d4" providerId="ADAL" clId="{E89F1C25-3E8C-43F4-8E4F-A8CC576B5A30}" dt="2023-01-02T14:24:45.738" v="3541" actId="1036"/>
          <ac:picMkLst>
            <pc:docMk/>
            <pc:sldMk cId="1555035172" sldId="270"/>
            <ac:picMk id="3" creationId="{1F31F28E-FC86-4714-BCB2-07B1E80A5B4A}"/>
          </ac:picMkLst>
        </pc:picChg>
        <pc:picChg chg="mod">
          <ac:chgData name="Rolim de Moura, Lucas" userId="d79afec3-62e5-4232-b253-9652158c91d4" providerId="ADAL" clId="{E89F1C25-3E8C-43F4-8E4F-A8CC576B5A30}" dt="2023-01-02T14:24:45.738" v="3541" actId="1036"/>
          <ac:picMkLst>
            <pc:docMk/>
            <pc:sldMk cId="1555035172" sldId="270"/>
            <ac:picMk id="4" creationId="{571E98D8-6895-4BCC-A938-592DFE833451}"/>
          </ac:picMkLst>
        </pc:picChg>
        <pc:picChg chg="mod">
          <ac:chgData name="Rolim de Moura, Lucas" userId="d79afec3-62e5-4232-b253-9652158c91d4" providerId="ADAL" clId="{E89F1C25-3E8C-43F4-8E4F-A8CC576B5A30}" dt="2023-01-02T14:24:45.738" v="3541" actId="1036"/>
          <ac:picMkLst>
            <pc:docMk/>
            <pc:sldMk cId="1555035172" sldId="270"/>
            <ac:picMk id="21" creationId="{E5A34768-9B31-4A7A-B7B8-223BC65F7D46}"/>
          </ac:picMkLst>
        </pc:picChg>
        <pc:picChg chg="add mod">
          <ac:chgData name="Rolim de Moura, Lucas" userId="d79afec3-62e5-4232-b253-9652158c91d4" providerId="ADAL" clId="{E89F1C25-3E8C-43F4-8E4F-A8CC576B5A30}" dt="2023-01-02T14:24:45.738" v="3541" actId="1036"/>
          <ac:picMkLst>
            <pc:docMk/>
            <pc:sldMk cId="1555035172" sldId="270"/>
            <ac:picMk id="120" creationId="{FE1ABCC4-7E9A-4AAB-81AA-267F35251B53}"/>
          </ac:picMkLst>
        </pc:picChg>
        <pc:picChg chg="add del mod">
          <ac:chgData name="Rolim de Moura, Lucas" userId="d79afec3-62e5-4232-b253-9652158c91d4" providerId="ADAL" clId="{E89F1C25-3E8C-43F4-8E4F-A8CC576B5A30}" dt="2023-01-02T14:20:43.245" v="3264" actId="478"/>
          <ac:picMkLst>
            <pc:docMk/>
            <pc:sldMk cId="1555035172" sldId="270"/>
            <ac:picMk id="124" creationId="{00A487D5-AD02-4D6E-8FF7-257C5F80B03D}"/>
          </ac:picMkLst>
        </pc:picChg>
        <pc:picChg chg="add del mod">
          <ac:chgData name="Rolim de Moura, Lucas" userId="d79afec3-62e5-4232-b253-9652158c91d4" providerId="ADAL" clId="{E89F1C25-3E8C-43F4-8E4F-A8CC576B5A30}" dt="2023-01-02T14:20:43.245" v="3264" actId="478"/>
          <ac:picMkLst>
            <pc:docMk/>
            <pc:sldMk cId="1555035172" sldId="270"/>
            <ac:picMk id="125" creationId="{633FC7D1-8951-48BF-80F7-F03A665D860D}"/>
          </ac:picMkLst>
        </pc:picChg>
        <pc:picChg chg="add del mod">
          <ac:chgData name="Rolim de Moura, Lucas" userId="d79afec3-62e5-4232-b253-9652158c91d4" providerId="ADAL" clId="{E89F1C25-3E8C-43F4-8E4F-A8CC576B5A30}" dt="2023-01-02T14:20:43.245" v="3264" actId="478"/>
          <ac:picMkLst>
            <pc:docMk/>
            <pc:sldMk cId="1555035172" sldId="270"/>
            <ac:picMk id="126" creationId="{3FFA3EB5-739E-4D01-B4BA-8634C35FCFDD}"/>
          </ac:picMkLst>
        </pc:picChg>
        <pc:picChg chg="add del mod">
          <ac:chgData name="Rolim de Moura, Lucas" userId="d79afec3-62e5-4232-b253-9652158c91d4" providerId="ADAL" clId="{E89F1C25-3E8C-43F4-8E4F-A8CC576B5A30}" dt="2023-01-02T14:20:43.245" v="3264" actId="478"/>
          <ac:picMkLst>
            <pc:docMk/>
            <pc:sldMk cId="1555035172" sldId="270"/>
            <ac:picMk id="127" creationId="{628E2998-7D1B-49B9-AC5A-5359D2776217}"/>
          </ac:picMkLst>
        </pc:picChg>
      </pc:sldChg>
      <pc:sldChg chg="new del">
        <pc:chgData name="Rolim de Moura, Lucas" userId="d79afec3-62e5-4232-b253-9652158c91d4" providerId="ADAL" clId="{E89F1C25-3E8C-43F4-8E4F-A8CC576B5A30}" dt="2023-01-02T13:09:21.639" v="706" actId="680"/>
        <pc:sldMkLst>
          <pc:docMk/>
          <pc:sldMk cId="666536585" sldId="271"/>
        </pc:sldMkLst>
      </pc:sldChg>
      <pc:sldChg chg="addSp delSp modSp add del mod ord modClrScheme chgLayout">
        <pc:chgData name="Rolim de Moura, Lucas" userId="d79afec3-62e5-4232-b253-9652158c91d4" providerId="ADAL" clId="{E89F1C25-3E8C-43F4-8E4F-A8CC576B5A30}" dt="2023-01-24T18:08:43.396" v="50541" actId="20577"/>
        <pc:sldMkLst>
          <pc:docMk/>
          <pc:sldMk cId="2631481031" sldId="278"/>
        </pc:sldMkLst>
        <pc:spChg chg="mod ord">
          <ac:chgData name="Rolim de Moura, Lucas" userId="d79afec3-62e5-4232-b253-9652158c91d4" providerId="ADAL" clId="{E89F1C25-3E8C-43F4-8E4F-A8CC576B5A30}" dt="2023-01-04T13:33:03.650" v="14275" actId="14100"/>
          <ac:spMkLst>
            <pc:docMk/>
            <pc:sldMk cId="2631481031" sldId="278"/>
            <ac:spMk id="2" creationId="{828DDF0E-EFD7-4A7A-822F-EC384553CED7}"/>
          </ac:spMkLst>
        </pc:spChg>
        <pc:graphicFrameChg chg="add del mod ord">
          <ac:chgData name="Rolim de Moura, Lucas" userId="d79afec3-62e5-4232-b253-9652158c91d4" providerId="ADAL" clId="{E89F1C25-3E8C-43F4-8E4F-A8CC576B5A30}" dt="2023-01-24T18:08:43.396" v="50541" actId="20577"/>
          <ac:graphicFrameMkLst>
            <pc:docMk/>
            <pc:sldMk cId="2631481031" sldId="278"/>
            <ac:graphicFrameMk id="5" creationId="{71E29ECE-344D-467B-8461-8D300CB913F5}"/>
          </ac:graphicFrameMkLst>
        </pc:graphicFrameChg>
        <pc:picChg chg="mod">
          <ac:chgData name="Rolim de Moura, Lucas" userId="d79afec3-62e5-4232-b253-9652158c91d4" providerId="ADAL" clId="{E89F1C25-3E8C-43F4-8E4F-A8CC576B5A30}" dt="2023-01-04T13:33:10.718" v="14276" actId="1076"/>
          <ac:picMkLst>
            <pc:docMk/>
            <pc:sldMk cId="2631481031" sldId="278"/>
            <ac:picMk id="3" creationId="{C968121A-CB43-417C-9956-ADE4D7B59BC3}"/>
          </ac:picMkLst>
        </pc:picChg>
      </pc:sldChg>
      <pc:sldChg chg="addSp modSp add del mod ord modClrScheme chgLayout">
        <pc:chgData name="Rolim de Moura, Lucas" userId="d79afec3-62e5-4232-b253-9652158c91d4" providerId="ADAL" clId="{E89F1C25-3E8C-43F4-8E4F-A8CC576B5A30}" dt="2023-01-23T12:07:35.904" v="41336" actId="47"/>
        <pc:sldMkLst>
          <pc:docMk/>
          <pc:sldMk cId="817731318" sldId="2641"/>
        </pc:sldMkLst>
        <pc:spChg chg="mod ord">
          <ac:chgData name="Rolim de Moura, Lucas" userId="d79afec3-62e5-4232-b253-9652158c91d4" providerId="ADAL" clId="{E89F1C25-3E8C-43F4-8E4F-A8CC576B5A30}" dt="2023-01-04T13:32:48.412" v="14272" actId="700"/>
          <ac:spMkLst>
            <pc:docMk/>
            <pc:sldMk cId="817731318" sldId="2641"/>
            <ac:spMk id="2" creationId="{3ACB65A4-99A0-0A4A-85BF-00CA3283472C}"/>
          </ac:spMkLst>
        </pc:spChg>
        <pc:spChg chg="mod ord">
          <ac:chgData name="Rolim de Moura, Lucas" userId="d79afec3-62e5-4232-b253-9652158c91d4" providerId="ADAL" clId="{E89F1C25-3E8C-43F4-8E4F-A8CC576B5A30}" dt="2023-01-04T13:38:49.395" v="14555" actId="20577"/>
          <ac:spMkLst>
            <pc:docMk/>
            <pc:sldMk cId="817731318" sldId="2641"/>
            <ac:spMk id="3" creationId="{09917E74-5646-F74C-8BC1-62572BDA307A}"/>
          </ac:spMkLst>
        </pc:spChg>
        <pc:spChg chg="add mod">
          <ac:chgData name="Rolim de Moura, Lucas" userId="d79afec3-62e5-4232-b253-9652158c91d4" providerId="ADAL" clId="{E89F1C25-3E8C-43F4-8E4F-A8CC576B5A30}" dt="2023-01-20T17:53:50.404" v="41250" actId="20577"/>
          <ac:spMkLst>
            <pc:docMk/>
            <pc:sldMk cId="817731318" sldId="2641"/>
            <ac:spMk id="4" creationId="{B2E3307E-EF13-49CA-A24A-E2CA3685ECA2}"/>
          </ac:spMkLst>
        </pc:spChg>
        <pc:spChg chg="mod ord">
          <ac:chgData name="Rolim de Moura, Lucas" userId="d79afec3-62e5-4232-b253-9652158c91d4" providerId="ADAL" clId="{E89F1C25-3E8C-43F4-8E4F-A8CC576B5A30}" dt="2023-01-04T13:32:48.441" v="14273" actId="27636"/>
          <ac:spMkLst>
            <pc:docMk/>
            <pc:sldMk cId="817731318" sldId="2641"/>
            <ac:spMk id="5" creationId="{8A75721F-F3A8-EF4D-9218-2FA13A8F0C04}"/>
          </ac:spMkLst>
        </pc:spChg>
        <pc:picChg chg="mod">
          <ac:chgData name="Rolim de Moura, Lucas" userId="d79afec3-62e5-4232-b253-9652158c91d4" providerId="ADAL" clId="{E89F1C25-3E8C-43F4-8E4F-A8CC576B5A30}" dt="2023-01-04T13:33:15.649" v="14277" actId="1076"/>
          <ac:picMkLst>
            <pc:docMk/>
            <pc:sldMk cId="817731318" sldId="2641"/>
            <ac:picMk id="9" creationId="{D1F4CE7A-FB37-4994-AEFC-6D51BB494FE9}"/>
          </ac:picMkLst>
        </pc:picChg>
        <pc:picChg chg="mod">
          <ac:chgData name="Rolim de Moura, Lucas" userId="d79afec3-62e5-4232-b253-9652158c91d4" providerId="ADAL" clId="{E89F1C25-3E8C-43F4-8E4F-A8CC576B5A30}" dt="2023-01-04T13:38:38.230" v="14529" actId="1038"/>
          <ac:picMkLst>
            <pc:docMk/>
            <pc:sldMk cId="817731318" sldId="2641"/>
            <ac:picMk id="12" creationId="{E8535675-AE06-4050-841D-09EEE7C9E0F1}"/>
          </ac:picMkLst>
        </pc:picChg>
      </pc:sldChg>
      <pc:sldChg chg="addSp delSp modSp add del mod modClrScheme chgLayout">
        <pc:chgData name="Rolim de Moura, Lucas" userId="d79afec3-62e5-4232-b253-9652158c91d4" providerId="ADAL" clId="{E89F1C25-3E8C-43F4-8E4F-A8CC576B5A30}" dt="2023-01-10T18:00:48.460" v="32009" actId="47"/>
        <pc:sldMkLst>
          <pc:docMk/>
          <pc:sldMk cId="2258937147" sldId="3318"/>
        </pc:sldMkLst>
        <pc:spChg chg="del mod">
          <ac:chgData name="Rolim de Moura, Lucas" userId="d79afec3-62e5-4232-b253-9652158c91d4" providerId="ADAL" clId="{E89F1C25-3E8C-43F4-8E4F-A8CC576B5A30}" dt="2023-01-10T13:45:00.294" v="29410" actId="478"/>
          <ac:spMkLst>
            <pc:docMk/>
            <pc:sldMk cId="2258937147" sldId="3318"/>
            <ac:spMk id="2" creationId="{E51F77D9-4F24-7D43-A41B-544E8DFD4D6F}"/>
          </ac:spMkLst>
        </pc:spChg>
        <pc:spChg chg="del mod">
          <ac:chgData name="Rolim de Moura, Lucas" userId="d79afec3-62e5-4232-b253-9652158c91d4" providerId="ADAL" clId="{E89F1C25-3E8C-43F4-8E4F-A8CC576B5A30}" dt="2023-01-10T16:56:24.146" v="30260" actId="478"/>
          <ac:spMkLst>
            <pc:docMk/>
            <pc:sldMk cId="2258937147" sldId="3318"/>
            <ac:spMk id="3" creationId="{93F6AA88-5F5D-454A-8197-20F53D5EFBEC}"/>
          </ac:spMkLst>
        </pc:spChg>
        <pc:spChg chg="del mod">
          <ac:chgData name="Rolim de Moura, Lucas" userId="d79afec3-62e5-4232-b253-9652158c91d4" providerId="ADAL" clId="{E89F1C25-3E8C-43F4-8E4F-A8CC576B5A30}" dt="2023-01-10T14:55:06.004" v="30105" actId="478"/>
          <ac:spMkLst>
            <pc:docMk/>
            <pc:sldMk cId="2258937147" sldId="3318"/>
            <ac:spMk id="4" creationId="{89C3E619-E3FB-9640-B710-ADCD6FC4DBE9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5" creationId="{696A4A95-CFBE-CD48-9AA0-E31E79922B85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6" creationId="{D2192AD4-2CD9-3A48-9961-74ADC8B99E05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7" creationId="{BDC3D4A3-F658-9A48-9780-75AEA813B2A5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8" creationId="{9E7A9E3C-AB1A-8746-BF08-7A14381EB308}"/>
          </ac:spMkLst>
        </pc:spChg>
        <pc:spChg chg="mod">
          <ac:chgData name="Rolim de Moura, Lucas" userId="d79afec3-62e5-4232-b253-9652158c91d4" providerId="ADAL" clId="{E89F1C25-3E8C-43F4-8E4F-A8CC576B5A30}" dt="2023-01-10T17:55:38.528" v="31784" actId="554"/>
          <ac:spMkLst>
            <pc:docMk/>
            <pc:sldMk cId="2258937147" sldId="3318"/>
            <ac:spMk id="11" creationId="{CA954984-C39D-C541-9052-BCEFB7EABDA5}"/>
          </ac:spMkLst>
        </pc:spChg>
        <pc:spChg chg="mod">
          <ac:chgData name="Rolim de Moura, Lucas" userId="d79afec3-62e5-4232-b253-9652158c91d4" providerId="ADAL" clId="{E89F1C25-3E8C-43F4-8E4F-A8CC576B5A30}" dt="2023-01-10T17:55:38.528" v="31784" actId="554"/>
          <ac:spMkLst>
            <pc:docMk/>
            <pc:sldMk cId="2258937147" sldId="3318"/>
            <ac:spMk id="12" creationId="{9C639836-287E-864B-A584-BA8D7741478C}"/>
          </ac:spMkLst>
        </pc:spChg>
        <pc:spChg chg="mod">
          <ac:chgData name="Rolim de Moura, Lucas" userId="d79afec3-62e5-4232-b253-9652158c91d4" providerId="ADAL" clId="{E89F1C25-3E8C-43F4-8E4F-A8CC576B5A30}" dt="2023-01-10T17:55:38.528" v="31784" actId="554"/>
          <ac:spMkLst>
            <pc:docMk/>
            <pc:sldMk cId="2258937147" sldId="3318"/>
            <ac:spMk id="13" creationId="{AE06F8BE-7A44-8B4B-9BDA-B0829093CF78}"/>
          </ac:spMkLst>
        </pc:spChg>
        <pc:spChg chg="mod">
          <ac:chgData name="Rolim de Moura, Lucas" userId="d79afec3-62e5-4232-b253-9652158c91d4" providerId="ADAL" clId="{E89F1C25-3E8C-43F4-8E4F-A8CC576B5A30}" dt="2023-01-10T17:55:38.528" v="31784" actId="554"/>
          <ac:spMkLst>
            <pc:docMk/>
            <pc:sldMk cId="2258937147" sldId="3318"/>
            <ac:spMk id="14" creationId="{6D2B9498-29B8-0E43-96F9-AA4B8F6D3798}"/>
          </ac:spMkLst>
        </pc:spChg>
        <pc:spChg chg="mod">
          <ac:chgData name="Rolim de Moura, Lucas" userId="d79afec3-62e5-4232-b253-9652158c91d4" providerId="ADAL" clId="{E89F1C25-3E8C-43F4-8E4F-A8CC576B5A30}" dt="2023-01-10T17:55:38.528" v="31784" actId="554"/>
          <ac:spMkLst>
            <pc:docMk/>
            <pc:sldMk cId="2258937147" sldId="3318"/>
            <ac:spMk id="15" creationId="{86B650F0-9092-6D46-857D-814767AA9B99}"/>
          </ac:spMkLst>
        </pc:spChg>
        <pc:spChg chg="mod">
          <ac:chgData name="Rolim de Moura, Lucas" userId="d79afec3-62e5-4232-b253-9652158c91d4" providerId="ADAL" clId="{E89F1C25-3E8C-43F4-8E4F-A8CC576B5A30}" dt="2023-01-10T16:57:05.921" v="30291" actId="1037"/>
          <ac:spMkLst>
            <pc:docMk/>
            <pc:sldMk cId="2258937147" sldId="3318"/>
            <ac:spMk id="16" creationId="{4C9901CF-5887-CB44-A8E4-1E28E96E70FD}"/>
          </ac:spMkLst>
        </pc:spChg>
        <pc:spChg chg="mod ord">
          <ac:chgData name="Rolim de Moura, Lucas" userId="d79afec3-62e5-4232-b253-9652158c91d4" providerId="ADAL" clId="{E89F1C25-3E8C-43F4-8E4F-A8CC576B5A30}" dt="2023-01-10T16:59:53.850" v="30446" actId="1037"/>
          <ac:spMkLst>
            <pc:docMk/>
            <pc:sldMk cId="2258937147" sldId="3318"/>
            <ac:spMk id="17" creationId="{791D2EBD-2843-CC47-85E5-B5167F4DC7AE}"/>
          </ac:spMkLst>
        </pc:spChg>
        <pc:spChg chg="mod ord">
          <ac:chgData name="Rolim de Moura, Lucas" userId="d79afec3-62e5-4232-b253-9652158c91d4" providerId="ADAL" clId="{E89F1C25-3E8C-43F4-8E4F-A8CC576B5A30}" dt="2023-01-10T16:56:55.334" v="30278" actId="1037"/>
          <ac:spMkLst>
            <pc:docMk/>
            <pc:sldMk cId="2258937147" sldId="3318"/>
            <ac:spMk id="18" creationId="{3CC6CE47-9736-004B-8A16-447C8B33D9B7}"/>
          </ac:spMkLst>
        </pc:spChg>
        <pc:spChg chg="del">
          <ac:chgData name="Rolim de Moura, Lucas" userId="d79afec3-62e5-4232-b253-9652158c91d4" providerId="ADAL" clId="{E89F1C25-3E8C-43F4-8E4F-A8CC576B5A30}" dt="2023-01-10T13:51:32.974" v="29713" actId="478"/>
          <ac:spMkLst>
            <pc:docMk/>
            <pc:sldMk cId="2258937147" sldId="3318"/>
            <ac:spMk id="21" creationId="{AB049BE7-3C37-3B4A-9808-CA337FE90856}"/>
          </ac:spMkLst>
        </pc:spChg>
        <pc:spChg chg="mod ord">
          <ac:chgData name="Rolim de Moura, Lucas" userId="d79afec3-62e5-4232-b253-9652158c91d4" providerId="ADAL" clId="{E89F1C25-3E8C-43F4-8E4F-A8CC576B5A30}" dt="2023-01-10T17:29:59.116" v="31254" actId="1037"/>
          <ac:spMkLst>
            <pc:docMk/>
            <pc:sldMk cId="2258937147" sldId="3318"/>
            <ac:spMk id="22" creationId="{E9B9E6F5-06EF-5945-8789-29FE20E5FBD6}"/>
          </ac:spMkLst>
        </pc:spChg>
        <pc:spChg chg="del mod">
          <ac:chgData name="Rolim de Moura, Lucas" userId="d79afec3-62e5-4232-b253-9652158c91d4" providerId="ADAL" clId="{E89F1C25-3E8C-43F4-8E4F-A8CC576B5A30}" dt="2023-01-10T14:35:47.718" v="29744" actId="478"/>
          <ac:spMkLst>
            <pc:docMk/>
            <pc:sldMk cId="2258937147" sldId="3318"/>
            <ac:spMk id="24" creationId="{72A6817E-FADD-6E41-9A64-D794C4265406}"/>
          </ac:spMkLst>
        </pc:spChg>
        <pc:spChg chg="mod">
          <ac:chgData name="Rolim de Moura, Lucas" userId="d79afec3-62e5-4232-b253-9652158c91d4" providerId="ADAL" clId="{E89F1C25-3E8C-43F4-8E4F-A8CC576B5A30}" dt="2023-01-10T17:29:41.908" v="31237" actId="1037"/>
          <ac:spMkLst>
            <pc:docMk/>
            <pc:sldMk cId="2258937147" sldId="3318"/>
            <ac:spMk id="25" creationId="{2E63FEFB-0F5F-1542-95AC-E9BA961C6032}"/>
          </ac:spMkLst>
        </pc:spChg>
        <pc:spChg chg="add mod">
          <ac:chgData name="Rolim de Moura, Lucas" userId="d79afec3-62e5-4232-b253-9652158c91d4" providerId="ADAL" clId="{E89F1C25-3E8C-43F4-8E4F-A8CC576B5A30}" dt="2023-01-10T17:47:29.684" v="31586" actId="1036"/>
          <ac:spMkLst>
            <pc:docMk/>
            <pc:sldMk cId="2258937147" sldId="3318"/>
            <ac:spMk id="26" creationId="{1BBFE739-0110-4BE4-92F8-563F18B717FC}"/>
          </ac:spMkLst>
        </pc:spChg>
        <pc:spChg chg="add del">
          <ac:chgData name="Rolim de Moura, Lucas" userId="d79afec3-62e5-4232-b253-9652158c91d4" providerId="ADAL" clId="{E89F1C25-3E8C-43F4-8E4F-A8CC576B5A30}" dt="2023-01-10T14:36:01.780" v="29747" actId="478"/>
          <ac:spMkLst>
            <pc:docMk/>
            <pc:sldMk cId="2258937147" sldId="3318"/>
            <ac:spMk id="27" creationId="{A64A6A33-3B45-DD49-88CF-AE4C32434BD8}"/>
          </ac:spMkLst>
        </pc:spChg>
        <pc:spChg chg="mod">
          <ac:chgData name="Rolim de Moura, Lucas" userId="d79afec3-62e5-4232-b253-9652158c91d4" providerId="ADAL" clId="{E89F1C25-3E8C-43F4-8E4F-A8CC576B5A30}" dt="2023-01-10T16:59:53.850" v="30446" actId="1037"/>
          <ac:spMkLst>
            <pc:docMk/>
            <pc:sldMk cId="2258937147" sldId="3318"/>
            <ac:spMk id="28" creationId="{00703AE3-FD68-9C4D-AB0E-4DD26CED49E0}"/>
          </ac:spMkLst>
        </pc:spChg>
        <pc:spChg chg="del mod">
          <ac:chgData name="Rolim de Moura, Lucas" userId="d79afec3-62e5-4232-b253-9652158c91d4" providerId="ADAL" clId="{E89F1C25-3E8C-43F4-8E4F-A8CC576B5A30}" dt="2023-01-10T13:50:24.490" v="29567" actId="478"/>
          <ac:spMkLst>
            <pc:docMk/>
            <pc:sldMk cId="2258937147" sldId="3318"/>
            <ac:spMk id="30" creationId="{B554FE1A-1094-944B-BC09-D8AA5A928AE9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33" creationId="{8185344A-5A43-314F-AD4D-7992D8664D01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34" creationId="{4D785B43-1FC8-8447-904D-319EF03D8B75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35" creationId="{15DA9001-43BF-6C49-BBAB-AF2F99D79192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36" creationId="{32924B62-67BF-4C4B-9429-741B4512490F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37" creationId="{DDD8941A-C45B-C043-9A06-93D1934ACC14}"/>
          </ac:spMkLst>
        </pc:spChg>
        <pc:spChg chg="del mod">
          <ac:chgData name="Rolim de Moura, Lucas" userId="d79afec3-62e5-4232-b253-9652158c91d4" providerId="ADAL" clId="{E89F1C25-3E8C-43F4-8E4F-A8CC576B5A30}" dt="2023-01-10T14:45:24.066" v="30082" actId="478"/>
          <ac:spMkLst>
            <pc:docMk/>
            <pc:sldMk cId="2258937147" sldId="3318"/>
            <ac:spMk id="40" creationId="{F7877217-C23C-BD4A-A467-22BE158BD2CA}"/>
          </ac:spMkLst>
        </pc:spChg>
        <pc:spChg chg="mod">
          <ac:chgData name="Rolim de Moura, Lucas" userId="d79afec3-62e5-4232-b253-9652158c91d4" providerId="ADAL" clId="{E89F1C25-3E8C-43F4-8E4F-A8CC576B5A30}" dt="2023-01-10T14:42:21.255" v="29861" actId="1037"/>
          <ac:spMkLst>
            <pc:docMk/>
            <pc:sldMk cId="2258937147" sldId="3318"/>
            <ac:spMk id="41" creationId="{6FBA3882-31A6-D540-90D9-5E5102DD97A1}"/>
          </ac:spMkLst>
        </pc:spChg>
        <pc:spChg chg="add mod">
          <ac:chgData name="Rolim de Moura, Lucas" userId="d79afec3-62e5-4232-b253-9652158c91d4" providerId="ADAL" clId="{E89F1C25-3E8C-43F4-8E4F-A8CC576B5A30}" dt="2023-01-10T17:40:27.737" v="31577" actId="20577"/>
          <ac:spMkLst>
            <pc:docMk/>
            <pc:sldMk cId="2258937147" sldId="3318"/>
            <ac:spMk id="42" creationId="{C2D059C4-8EFF-432D-8E17-01BF8958B0A5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46" creationId="{1379BE03-A795-3345-AE19-9086626F2924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47" creationId="{E676D6C1-2D51-1946-8D0B-4C84C9BB6510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48" creationId="{2A9B33C8-7AA8-AC4C-9BE2-68675F602950}"/>
          </ac:spMkLst>
        </pc:spChg>
        <pc:spChg chg="add del mod">
          <ac:chgData name="Rolim de Moura, Lucas" userId="d79afec3-62e5-4232-b253-9652158c91d4" providerId="ADAL" clId="{E89F1C25-3E8C-43F4-8E4F-A8CC576B5A30}" dt="2023-01-10T14:41:42.333" v="29803" actId="21"/>
          <ac:spMkLst>
            <pc:docMk/>
            <pc:sldMk cId="2258937147" sldId="3318"/>
            <ac:spMk id="50" creationId="{CE7B2EB3-850F-4E81-8D60-BD1D37881A3B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52" creationId="{D722E968-A94B-3D46-AD22-943A4A24EFA8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53" creationId="{698170C3-962A-A940-863D-D7D4513071FB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54" creationId="{BADC675A-B85D-F24D-B254-F3E87051F9AE}"/>
          </ac:spMkLst>
        </pc:spChg>
        <pc:spChg chg="add del mod">
          <ac:chgData name="Rolim de Moura, Lucas" userId="d79afec3-62e5-4232-b253-9652158c91d4" providerId="ADAL" clId="{E89F1C25-3E8C-43F4-8E4F-A8CC576B5A30}" dt="2023-01-10T14:41:42.333" v="29803" actId="21"/>
          <ac:spMkLst>
            <pc:docMk/>
            <pc:sldMk cId="2258937147" sldId="3318"/>
            <ac:spMk id="55" creationId="{8D40D63B-B22A-4CAE-8C21-982638C60B70}"/>
          </ac:spMkLst>
        </pc:spChg>
        <pc:spChg chg="add del mod">
          <ac:chgData name="Rolim de Moura, Lucas" userId="d79afec3-62e5-4232-b253-9652158c91d4" providerId="ADAL" clId="{E89F1C25-3E8C-43F4-8E4F-A8CC576B5A30}" dt="2023-01-10T14:41:42.333" v="29803" actId="21"/>
          <ac:spMkLst>
            <pc:docMk/>
            <pc:sldMk cId="2258937147" sldId="3318"/>
            <ac:spMk id="57" creationId="{15F82A50-11D9-4E5A-8A4A-A873CCC7238F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58" creationId="{27278DBC-EDDE-664C-9DDB-EAA9CEA5DB37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59" creationId="{77A4D81F-2E19-844A-A347-AA056E62C672}"/>
          </ac:spMkLst>
        </pc:spChg>
        <pc:spChg chg="del mod">
          <ac:chgData name="Rolim de Moura, Lucas" userId="d79afec3-62e5-4232-b253-9652158c91d4" providerId="ADAL" clId="{E89F1C25-3E8C-43F4-8E4F-A8CC576B5A30}" dt="2023-01-10T14:45:00.035" v="30072" actId="478"/>
          <ac:spMkLst>
            <pc:docMk/>
            <pc:sldMk cId="2258937147" sldId="3318"/>
            <ac:spMk id="60" creationId="{57A14A1F-B5C5-684D-80D6-9E1E1645C645}"/>
          </ac:spMkLst>
        </pc:spChg>
        <pc:spChg chg="add del mod">
          <ac:chgData name="Rolim de Moura, Lucas" userId="d79afec3-62e5-4232-b253-9652158c91d4" providerId="ADAL" clId="{E89F1C25-3E8C-43F4-8E4F-A8CC576B5A30}" dt="2023-01-10T14:41:42.333" v="29803" actId="21"/>
          <ac:spMkLst>
            <pc:docMk/>
            <pc:sldMk cId="2258937147" sldId="3318"/>
            <ac:spMk id="62" creationId="{327E11A1-045C-4892-98F4-155E3049B749}"/>
          </ac:spMkLst>
        </pc:spChg>
        <pc:spChg chg="add del mod">
          <ac:chgData name="Rolim de Moura, Lucas" userId="d79afec3-62e5-4232-b253-9652158c91d4" providerId="ADAL" clId="{E89F1C25-3E8C-43F4-8E4F-A8CC576B5A30}" dt="2023-01-10T14:55:06.004" v="30105" actId="478"/>
          <ac:spMkLst>
            <pc:docMk/>
            <pc:sldMk cId="2258937147" sldId="3318"/>
            <ac:spMk id="63" creationId="{F682F4F4-E97A-4517-B2EF-CCADD3E77B57}"/>
          </ac:spMkLst>
        </pc:spChg>
        <pc:spChg chg="add del mod">
          <ac:chgData name="Rolim de Moura, Lucas" userId="d79afec3-62e5-4232-b253-9652158c91d4" providerId="ADAL" clId="{E89F1C25-3E8C-43F4-8E4F-A8CC576B5A30}" dt="2023-01-10T14:55:06.004" v="30105" actId="478"/>
          <ac:spMkLst>
            <pc:docMk/>
            <pc:sldMk cId="2258937147" sldId="3318"/>
            <ac:spMk id="64" creationId="{C3F98414-4D7C-4A26-86A5-E7ED85433227}"/>
          </ac:spMkLst>
        </pc:spChg>
        <pc:spChg chg="add del mod">
          <ac:chgData name="Rolim de Moura, Lucas" userId="d79afec3-62e5-4232-b253-9652158c91d4" providerId="ADAL" clId="{E89F1C25-3E8C-43F4-8E4F-A8CC576B5A30}" dt="2023-01-10T14:55:06.004" v="30105" actId="478"/>
          <ac:spMkLst>
            <pc:docMk/>
            <pc:sldMk cId="2258937147" sldId="3318"/>
            <ac:spMk id="65" creationId="{AE71F81D-234B-4227-94C1-84DBB2CE7C02}"/>
          </ac:spMkLst>
        </pc:spChg>
        <pc:spChg chg="add mod">
          <ac:chgData name="Rolim de Moura, Lucas" userId="d79afec3-62e5-4232-b253-9652158c91d4" providerId="ADAL" clId="{E89F1C25-3E8C-43F4-8E4F-A8CC576B5A30}" dt="2023-01-10T16:59:44.925" v="30427" actId="14100"/>
          <ac:spMkLst>
            <pc:docMk/>
            <pc:sldMk cId="2258937147" sldId="3318"/>
            <ac:spMk id="93" creationId="{A0A027CD-C3CF-4F32-9587-D7A6669AFA71}"/>
          </ac:spMkLst>
        </pc:spChg>
        <pc:spChg chg="add mod">
          <ac:chgData name="Rolim de Moura, Lucas" userId="d79afec3-62e5-4232-b253-9652158c91d4" providerId="ADAL" clId="{E89F1C25-3E8C-43F4-8E4F-A8CC576B5A30}" dt="2023-01-10T16:59:44.925" v="30427" actId="14100"/>
          <ac:spMkLst>
            <pc:docMk/>
            <pc:sldMk cId="2258937147" sldId="3318"/>
            <ac:spMk id="94" creationId="{6C2DED94-5F4F-4A34-BFA8-DF897DDE4CA0}"/>
          </ac:spMkLst>
        </pc:spChg>
        <pc:spChg chg="add mod">
          <ac:chgData name="Rolim de Moura, Lucas" userId="d79afec3-62e5-4232-b253-9652158c91d4" providerId="ADAL" clId="{E89F1C25-3E8C-43F4-8E4F-A8CC576B5A30}" dt="2023-01-10T16:59:44.925" v="30427" actId="14100"/>
          <ac:spMkLst>
            <pc:docMk/>
            <pc:sldMk cId="2258937147" sldId="3318"/>
            <ac:spMk id="95" creationId="{95379CD4-6BF1-4547-90FE-AC565ABE4D51}"/>
          </ac:spMkLst>
        </pc:spChg>
        <pc:spChg chg="add mod">
          <ac:chgData name="Rolim de Moura, Lucas" userId="d79afec3-62e5-4232-b253-9652158c91d4" providerId="ADAL" clId="{E89F1C25-3E8C-43F4-8E4F-A8CC576B5A30}" dt="2023-01-10T16:59:44.925" v="30427" actId="14100"/>
          <ac:spMkLst>
            <pc:docMk/>
            <pc:sldMk cId="2258937147" sldId="3318"/>
            <ac:spMk id="96" creationId="{AA8B4933-EA2B-4EC0-9E84-06F66142B9A8}"/>
          </ac:spMkLst>
        </pc:spChg>
        <pc:spChg chg="add del mod">
          <ac:chgData name="Rolim de Moura, Lucas" userId="d79afec3-62e5-4232-b253-9652158c91d4" providerId="ADAL" clId="{E89F1C25-3E8C-43F4-8E4F-A8CC576B5A30}" dt="2023-01-10T15:04:22.969" v="30227" actId="478"/>
          <ac:spMkLst>
            <pc:docMk/>
            <pc:sldMk cId="2258937147" sldId="3318"/>
            <ac:spMk id="97" creationId="{604C55DF-9089-4C1C-8F57-B8E0EEC0556A}"/>
          </ac:spMkLst>
        </pc:spChg>
        <pc:spChg chg="add del mod">
          <ac:chgData name="Rolim de Moura, Lucas" userId="d79afec3-62e5-4232-b253-9652158c91d4" providerId="ADAL" clId="{E89F1C25-3E8C-43F4-8E4F-A8CC576B5A30}" dt="2023-01-10T15:04:18.329" v="30222"/>
          <ac:spMkLst>
            <pc:docMk/>
            <pc:sldMk cId="2258937147" sldId="3318"/>
            <ac:spMk id="98" creationId="{3C59138E-9FF5-435D-929B-DA88D31FF6EF}"/>
          </ac:spMkLst>
        </pc:spChg>
        <pc:spChg chg="add del mod">
          <ac:chgData name="Rolim de Moura, Lucas" userId="d79afec3-62e5-4232-b253-9652158c91d4" providerId="ADAL" clId="{E89F1C25-3E8C-43F4-8E4F-A8CC576B5A30}" dt="2023-01-10T15:04:17.705" v="30220"/>
          <ac:spMkLst>
            <pc:docMk/>
            <pc:sldMk cId="2258937147" sldId="3318"/>
            <ac:spMk id="99" creationId="{F1D599E9-370D-4E67-BEA3-1C5B2AF2F3BF}"/>
          </ac:spMkLst>
        </pc:spChg>
        <pc:spChg chg="add del mod">
          <ac:chgData name="Rolim de Moura, Lucas" userId="d79afec3-62e5-4232-b253-9652158c91d4" providerId="ADAL" clId="{E89F1C25-3E8C-43F4-8E4F-A8CC576B5A30}" dt="2023-01-10T15:04:17.126" v="30218"/>
          <ac:spMkLst>
            <pc:docMk/>
            <pc:sldMk cId="2258937147" sldId="3318"/>
            <ac:spMk id="100" creationId="{BB235462-C68D-4D9E-AA11-B8D811DC5FC1}"/>
          </ac:spMkLst>
        </pc:spChg>
        <pc:spChg chg="add del mod">
          <ac:chgData name="Rolim de Moura, Lucas" userId="d79afec3-62e5-4232-b253-9652158c91d4" providerId="ADAL" clId="{E89F1C25-3E8C-43F4-8E4F-A8CC576B5A30}" dt="2023-01-10T15:04:15.829" v="30215"/>
          <ac:spMkLst>
            <pc:docMk/>
            <pc:sldMk cId="2258937147" sldId="3318"/>
            <ac:spMk id="101" creationId="{4AB1396C-A1E3-4C17-A6ED-3AE59B3D0B86}"/>
          </ac:spMkLst>
        </pc:spChg>
        <pc:spChg chg="add mod">
          <ac:chgData name="Rolim de Moura, Lucas" userId="d79afec3-62e5-4232-b253-9652158c91d4" providerId="ADAL" clId="{E89F1C25-3E8C-43F4-8E4F-A8CC576B5A30}" dt="2023-01-10T17:47:34.989" v="31588" actId="1035"/>
          <ac:spMkLst>
            <pc:docMk/>
            <pc:sldMk cId="2258937147" sldId="3318"/>
            <ac:spMk id="102" creationId="{BD628FD9-5087-4B11-9DCC-F49662B46A3D}"/>
          </ac:spMkLst>
        </pc:spChg>
        <pc:spChg chg="add mod">
          <ac:chgData name="Rolim de Moura, Lucas" userId="d79afec3-62e5-4232-b253-9652158c91d4" providerId="ADAL" clId="{E89F1C25-3E8C-43F4-8E4F-A8CC576B5A30}" dt="2023-01-10T17:47:39.451" v="31589" actId="20577"/>
          <ac:spMkLst>
            <pc:docMk/>
            <pc:sldMk cId="2258937147" sldId="3318"/>
            <ac:spMk id="103" creationId="{9669B630-0DC1-4D1B-807D-6ED472860D72}"/>
          </ac:spMkLst>
        </pc:spChg>
        <pc:spChg chg="add mod">
          <ac:chgData name="Rolim de Moura, Lucas" userId="d79afec3-62e5-4232-b253-9652158c91d4" providerId="ADAL" clId="{E89F1C25-3E8C-43F4-8E4F-A8CC576B5A30}" dt="2023-01-10T17:38:16.033" v="31544" actId="108"/>
          <ac:spMkLst>
            <pc:docMk/>
            <pc:sldMk cId="2258937147" sldId="3318"/>
            <ac:spMk id="104" creationId="{CCD89DAA-CF8E-413A-8D66-F25A4935FBBB}"/>
          </ac:spMkLst>
        </pc:spChg>
        <pc:spChg chg="add mod">
          <ac:chgData name="Rolim de Moura, Lucas" userId="d79afec3-62e5-4232-b253-9652158c91d4" providerId="ADAL" clId="{E89F1C25-3E8C-43F4-8E4F-A8CC576B5A30}" dt="2023-01-10T17:42:44.117" v="31579" actId="255"/>
          <ac:spMkLst>
            <pc:docMk/>
            <pc:sldMk cId="2258937147" sldId="3318"/>
            <ac:spMk id="105" creationId="{250E4A0E-0AE6-4BD0-9E19-65605C5A5A4E}"/>
          </ac:spMkLst>
        </pc:spChg>
        <pc:spChg chg="add mod">
          <ac:chgData name="Rolim de Moura, Lucas" userId="d79afec3-62e5-4232-b253-9652158c91d4" providerId="ADAL" clId="{E89F1C25-3E8C-43F4-8E4F-A8CC576B5A30}" dt="2023-01-10T17:37:13.295" v="31526" actId="108"/>
          <ac:spMkLst>
            <pc:docMk/>
            <pc:sldMk cId="2258937147" sldId="3318"/>
            <ac:spMk id="106" creationId="{7BE70A1E-DD91-4AF3-B3DE-1AF5246E0C5F}"/>
          </ac:spMkLst>
        </pc:spChg>
        <pc:spChg chg="add mod">
          <ac:chgData name="Rolim de Moura, Lucas" userId="d79afec3-62e5-4232-b253-9652158c91d4" providerId="ADAL" clId="{E89F1C25-3E8C-43F4-8E4F-A8CC576B5A30}" dt="2023-01-10T17:54:46.786" v="31770" actId="20577"/>
          <ac:spMkLst>
            <pc:docMk/>
            <pc:sldMk cId="2258937147" sldId="3318"/>
            <ac:spMk id="107" creationId="{48CC0572-3513-4D1C-AE37-BAD96F8D7268}"/>
          </ac:spMkLst>
        </pc:spChg>
        <pc:spChg chg="add mod">
          <ac:chgData name="Rolim de Moura, Lucas" userId="d79afec3-62e5-4232-b253-9652158c91d4" providerId="ADAL" clId="{E89F1C25-3E8C-43F4-8E4F-A8CC576B5A30}" dt="2023-01-10T17:37:08.346" v="31525" actId="108"/>
          <ac:spMkLst>
            <pc:docMk/>
            <pc:sldMk cId="2258937147" sldId="3318"/>
            <ac:spMk id="108" creationId="{D61DA70E-4F48-4B79-93B2-0D6151AF6A34}"/>
          </ac:spMkLst>
        </pc:spChg>
        <pc:spChg chg="add mod">
          <ac:chgData name="Rolim de Moura, Lucas" userId="d79afec3-62e5-4232-b253-9652158c91d4" providerId="ADAL" clId="{E89F1C25-3E8C-43F4-8E4F-A8CC576B5A30}" dt="2023-01-10T17:28:08.595" v="31152" actId="14100"/>
          <ac:spMkLst>
            <pc:docMk/>
            <pc:sldMk cId="2258937147" sldId="3318"/>
            <ac:spMk id="109" creationId="{3A63E927-5DA3-4CCB-B917-3C1FB94315DD}"/>
          </ac:spMkLst>
        </pc:spChg>
        <pc:spChg chg="add mod">
          <ac:chgData name="Rolim de Moura, Lucas" userId="d79afec3-62e5-4232-b253-9652158c91d4" providerId="ADAL" clId="{E89F1C25-3E8C-43F4-8E4F-A8CC576B5A30}" dt="2023-01-10T17:28:27.755" v="31157" actId="1076"/>
          <ac:spMkLst>
            <pc:docMk/>
            <pc:sldMk cId="2258937147" sldId="3318"/>
            <ac:spMk id="110" creationId="{3126671D-BA5E-4701-A81F-0827BEC04EF5}"/>
          </ac:spMkLst>
        </pc:spChg>
        <pc:spChg chg="add mod">
          <ac:chgData name="Rolim de Moura, Lucas" userId="d79afec3-62e5-4232-b253-9652158c91d4" providerId="ADAL" clId="{E89F1C25-3E8C-43F4-8E4F-A8CC576B5A30}" dt="2023-01-10T17:28:23.251" v="31156" actId="1076"/>
          <ac:spMkLst>
            <pc:docMk/>
            <pc:sldMk cId="2258937147" sldId="3318"/>
            <ac:spMk id="111" creationId="{A1FDC979-7C60-4876-B79A-07506B68DE59}"/>
          </ac:spMkLst>
        </pc:spChg>
        <pc:spChg chg="add mod">
          <ac:chgData name="Rolim de Moura, Lucas" userId="d79afec3-62e5-4232-b253-9652158c91d4" providerId="ADAL" clId="{E89F1C25-3E8C-43F4-8E4F-A8CC576B5A30}" dt="2023-01-10T17:28:37.143" v="31159" actId="1076"/>
          <ac:spMkLst>
            <pc:docMk/>
            <pc:sldMk cId="2258937147" sldId="3318"/>
            <ac:spMk id="112" creationId="{854CEC02-C7FC-41F1-A915-3C7FA8B0D21F}"/>
          </ac:spMkLst>
        </pc:spChg>
        <pc:spChg chg="add mod">
          <ac:chgData name="Rolim de Moura, Lucas" userId="d79afec3-62e5-4232-b253-9652158c91d4" providerId="ADAL" clId="{E89F1C25-3E8C-43F4-8E4F-A8CC576B5A30}" dt="2023-01-10T17:36:03.801" v="31518" actId="1035"/>
          <ac:spMkLst>
            <pc:docMk/>
            <pc:sldMk cId="2258937147" sldId="3318"/>
            <ac:spMk id="113" creationId="{1CD3CABD-7960-433A-B929-21AB95F96EF6}"/>
          </ac:spMkLst>
        </pc:spChg>
        <pc:spChg chg="add mod">
          <ac:chgData name="Rolim de Moura, Lucas" userId="d79afec3-62e5-4232-b253-9652158c91d4" providerId="ADAL" clId="{E89F1C25-3E8C-43F4-8E4F-A8CC576B5A30}" dt="2023-01-10T17:36:03.801" v="31518" actId="1035"/>
          <ac:spMkLst>
            <pc:docMk/>
            <pc:sldMk cId="2258937147" sldId="3318"/>
            <ac:spMk id="116" creationId="{F002CA17-3FEA-4672-909C-3CA9A3E4A9D1}"/>
          </ac:spMkLst>
        </pc:spChg>
        <pc:spChg chg="add mod">
          <ac:chgData name="Rolim de Moura, Lucas" userId="d79afec3-62e5-4232-b253-9652158c91d4" providerId="ADAL" clId="{E89F1C25-3E8C-43F4-8E4F-A8CC576B5A30}" dt="2023-01-10T17:35:24.128" v="31511" actId="1038"/>
          <ac:spMkLst>
            <pc:docMk/>
            <pc:sldMk cId="2258937147" sldId="3318"/>
            <ac:spMk id="117" creationId="{926AF743-0D09-43A7-B9A8-BF62E8796A16}"/>
          </ac:spMkLst>
        </pc:spChg>
        <pc:spChg chg="add mod">
          <ac:chgData name="Rolim de Moura, Lucas" userId="d79afec3-62e5-4232-b253-9652158c91d4" providerId="ADAL" clId="{E89F1C25-3E8C-43F4-8E4F-A8CC576B5A30}" dt="2023-01-10T17:35:32.169" v="31512" actId="552"/>
          <ac:spMkLst>
            <pc:docMk/>
            <pc:sldMk cId="2258937147" sldId="3318"/>
            <ac:spMk id="118" creationId="{54C6F3B0-DBB9-499A-BC42-69516463F7FF}"/>
          </ac:spMkLst>
        </pc:spChg>
        <pc:spChg chg="add mod">
          <ac:chgData name="Rolim de Moura, Lucas" userId="d79afec3-62e5-4232-b253-9652158c91d4" providerId="ADAL" clId="{E89F1C25-3E8C-43F4-8E4F-A8CC576B5A30}" dt="2023-01-10T17:35:24.128" v="31511" actId="1038"/>
          <ac:spMkLst>
            <pc:docMk/>
            <pc:sldMk cId="2258937147" sldId="3318"/>
            <ac:spMk id="119" creationId="{0256D38B-C0E6-44BC-B0E4-68FBDD1118C8}"/>
          </ac:spMkLst>
        </pc:spChg>
        <pc:spChg chg="add mod">
          <ac:chgData name="Rolim de Moura, Lucas" userId="d79afec3-62e5-4232-b253-9652158c91d4" providerId="ADAL" clId="{E89F1C25-3E8C-43F4-8E4F-A8CC576B5A30}" dt="2023-01-10T17:35:32.169" v="31512" actId="552"/>
          <ac:spMkLst>
            <pc:docMk/>
            <pc:sldMk cId="2258937147" sldId="3318"/>
            <ac:spMk id="120" creationId="{1FC8C11B-8F4C-4847-A044-2AE280F3DE1F}"/>
          </ac:spMkLst>
        </pc:spChg>
        <pc:spChg chg="add mod">
          <ac:chgData name="Rolim de Moura, Lucas" userId="d79afec3-62e5-4232-b253-9652158c91d4" providerId="ADAL" clId="{E89F1C25-3E8C-43F4-8E4F-A8CC576B5A30}" dt="2023-01-10T17:35:24.128" v="31511" actId="1038"/>
          <ac:spMkLst>
            <pc:docMk/>
            <pc:sldMk cId="2258937147" sldId="3318"/>
            <ac:spMk id="121" creationId="{2DC0E166-FFA3-4CC8-85F9-19FC8C3EFE7E}"/>
          </ac:spMkLst>
        </pc:spChg>
        <pc:spChg chg="add mod">
          <ac:chgData name="Rolim de Moura, Lucas" userId="d79afec3-62e5-4232-b253-9652158c91d4" providerId="ADAL" clId="{E89F1C25-3E8C-43F4-8E4F-A8CC576B5A30}" dt="2023-01-10T17:35:32.169" v="31512" actId="552"/>
          <ac:spMkLst>
            <pc:docMk/>
            <pc:sldMk cId="2258937147" sldId="3318"/>
            <ac:spMk id="122" creationId="{9A6A2D4A-2C99-405A-BB80-20580D13C2AD}"/>
          </ac:spMkLst>
        </pc:spChg>
        <pc:spChg chg="add mod">
          <ac:chgData name="Rolim de Moura, Lucas" userId="d79afec3-62e5-4232-b253-9652158c91d4" providerId="ADAL" clId="{E89F1C25-3E8C-43F4-8E4F-A8CC576B5A30}" dt="2023-01-10T17:51:32.299" v="31742" actId="552"/>
          <ac:spMkLst>
            <pc:docMk/>
            <pc:sldMk cId="2258937147" sldId="3318"/>
            <ac:spMk id="124" creationId="{50FCF381-9996-4661-A436-B00908B654AC}"/>
          </ac:spMkLst>
        </pc:spChg>
        <pc:spChg chg="add mod">
          <ac:chgData name="Rolim de Moura, Lucas" userId="d79afec3-62e5-4232-b253-9652158c91d4" providerId="ADAL" clId="{E89F1C25-3E8C-43F4-8E4F-A8CC576B5A30}" dt="2023-01-10T17:51:32.299" v="31742" actId="552"/>
          <ac:spMkLst>
            <pc:docMk/>
            <pc:sldMk cId="2258937147" sldId="3318"/>
            <ac:spMk id="125" creationId="{AAAD4870-4234-438A-88D5-81635048D1E3}"/>
          </ac:spMkLst>
        </pc:spChg>
        <pc:spChg chg="add mod">
          <ac:chgData name="Rolim de Moura, Lucas" userId="d79afec3-62e5-4232-b253-9652158c91d4" providerId="ADAL" clId="{E89F1C25-3E8C-43F4-8E4F-A8CC576B5A30}" dt="2023-01-10T17:51:32.299" v="31742" actId="552"/>
          <ac:spMkLst>
            <pc:docMk/>
            <pc:sldMk cId="2258937147" sldId="3318"/>
            <ac:spMk id="126" creationId="{5D82ED46-51D9-41F3-B7BC-0BE37D3BD1A8}"/>
          </ac:spMkLst>
        </pc:spChg>
        <pc:spChg chg="add mod">
          <ac:chgData name="Rolim de Moura, Lucas" userId="d79afec3-62e5-4232-b253-9652158c91d4" providerId="ADAL" clId="{E89F1C25-3E8C-43F4-8E4F-A8CC576B5A30}" dt="2023-01-10T17:51:32.299" v="31742" actId="552"/>
          <ac:spMkLst>
            <pc:docMk/>
            <pc:sldMk cId="2258937147" sldId="3318"/>
            <ac:spMk id="127" creationId="{ECCD2340-EA42-4A28-A964-16795E5A4D4F}"/>
          </ac:spMkLst>
        </pc:spChg>
        <pc:picChg chg="add mod">
          <ac:chgData name="Rolim de Moura, Lucas" userId="d79afec3-62e5-4232-b253-9652158c91d4" providerId="ADAL" clId="{E89F1C25-3E8C-43F4-8E4F-A8CC576B5A30}" dt="2023-01-10T16:57:05.921" v="30291" actId="1037"/>
          <ac:picMkLst>
            <pc:docMk/>
            <pc:sldMk cId="2258937147" sldId="3318"/>
            <ac:picMk id="9" creationId="{D8481422-9F15-4CF2-9E5D-EA55BFC4282C}"/>
          </ac:picMkLst>
        </pc:picChg>
        <pc:picChg chg="add mod modCrop">
          <ac:chgData name="Rolim de Moura, Lucas" userId="d79afec3-62e5-4232-b253-9652158c91d4" providerId="ADAL" clId="{E89F1C25-3E8C-43F4-8E4F-A8CC576B5A30}" dt="2023-01-10T17:29:59.116" v="31254" actId="1037"/>
          <ac:picMkLst>
            <pc:docMk/>
            <pc:sldMk cId="2258937147" sldId="3318"/>
            <ac:picMk id="19" creationId="{BD3520A2-05F6-47CF-B4C5-9E10DFC41E98}"/>
          </ac:picMkLst>
        </pc:picChg>
        <pc:picChg chg="add mod">
          <ac:chgData name="Rolim de Moura, Lucas" userId="d79afec3-62e5-4232-b253-9652158c91d4" providerId="ADAL" clId="{E89F1C25-3E8C-43F4-8E4F-A8CC576B5A30}" dt="2023-01-10T17:29:41.908" v="31237" actId="1037"/>
          <ac:picMkLst>
            <pc:docMk/>
            <pc:sldMk cId="2258937147" sldId="3318"/>
            <ac:picMk id="20" creationId="{667DFE5D-2A3A-4222-AB76-6ABF602ADC8E}"/>
          </ac:picMkLst>
        </pc:picChg>
        <pc:picChg chg="add del mod modCrop">
          <ac:chgData name="Rolim de Moura, Lucas" userId="d79afec3-62e5-4232-b253-9652158c91d4" providerId="ADAL" clId="{E89F1C25-3E8C-43F4-8E4F-A8CC576B5A30}" dt="2023-01-10T14:55:08.910" v="30107" actId="478"/>
          <ac:picMkLst>
            <pc:docMk/>
            <pc:sldMk cId="2258937147" sldId="3318"/>
            <ac:picMk id="23" creationId="{D157E74A-0CE5-4E4F-9477-0E9A4855F8DA}"/>
          </ac:picMkLst>
        </pc:picChg>
        <pc:picChg chg="add mod">
          <ac:chgData name="Rolim de Moura, Lucas" userId="d79afec3-62e5-4232-b253-9652158c91d4" providerId="ADAL" clId="{E89F1C25-3E8C-43F4-8E4F-A8CC576B5A30}" dt="2023-01-10T16:56:55.334" v="30278" actId="1037"/>
          <ac:picMkLst>
            <pc:docMk/>
            <pc:sldMk cId="2258937147" sldId="3318"/>
            <ac:picMk id="43" creationId="{C9350966-1EB1-436A-88E4-25ABBA395B38}"/>
          </ac:picMkLst>
        </pc:picChg>
        <pc:picChg chg="add del mod">
          <ac:chgData name="Rolim de Moura, Lucas" userId="d79afec3-62e5-4232-b253-9652158c91d4" providerId="ADAL" clId="{E89F1C25-3E8C-43F4-8E4F-A8CC576B5A30}" dt="2023-01-10T14:41:42.333" v="29803" actId="21"/>
          <ac:picMkLst>
            <pc:docMk/>
            <pc:sldMk cId="2258937147" sldId="3318"/>
            <ac:picMk id="49" creationId="{8FBED0C7-DD87-4A41-B094-FBEB87599419}"/>
          </ac:picMkLst>
        </pc:picChg>
        <pc:picChg chg="add del mod">
          <ac:chgData name="Rolim de Moura, Lucas" userId="d79afec3-62e5-4232-b253-9652158c91d4" providerId="ADAL" clId="{E89F1C25-3E8C-43F4-8E4F-A8CC576B5A30}" dt="2023-01-10T14:41:42.333" v="29803" actId="21"/>
          <ac:picMkLst>
            <pc:docMk/>
            <pc:sldMk cId="2258937147" sldId="3318"/>
            <ac:picMk id="51" creationId="{1D54E727-A762-46F6-AD1B-E18CD2F3B1CF}"/>
          </ac:picMkLst>
        </pc:picChg>
        <pc:picChg chg="add del mod">
          <ac:chgData name="Rolim de Moura, Lucas" userId="d79afec3-62e5-4232-b253-9652158c91d4" providerId="ADAL" clId="{E89F1C25-3E8C-43F4-8E4F-A8CC576B5A30}" dt="2023-01-10T14:41:42.333" v="29803" actId="21"/>
          <ac:picMkLst>
            <pc:docMk/>
            <pc:sldMk cId="2258937147" sldId="3318"/>
            <ac:picMk id="56" creationId="{EFC116A3-8D68-464F-B8CC-E0C5C36B0152}"/>
          </ac:picMkLst>
        </pc:picChg>
        <pc:picChg chg="add del mod">
          <ac:chgData name="Rolim de Moura, Lucas" userId="d79afec3-62e5-4232-b253-9652158c91d4" providerId="ADAL" clId="{E89F1C25-3E8C-43F4-8E4F-A8CC576B5A30}" dt="2023-01-10T14:41:42.333" v="29803" actId="21"/>
          <ac:picMkLst>
            <pc:docMk/>
            <pc:sldMk cId="2258937147" sldId="3318"/>
            <ac:picMk id="61" creationId="{97BE2493-AE18-4F37-B00E-610174A39925}"/>
          </ac:picMkLst>
        </pc:picChg>
        <pc:picChg chg="add del mod">
          <ac:chgData name="Rolim de Moura, Lucas" userId="d79afec3-62e5-4232-b253-9652158c91d4" providerId="ADAL" clId="{E89F1C25-3E8C-43F4-8E4F-A8CC576B5A30}" dt="2023-01-10T14:55:06.004" v="30105" actId="478"/>
          <ac:picMkLst>
            <pc:docMk/>
            <pc:sldMk cId="2258937147" sldId="3318"/>
            <ac:picMk id="66" creationId="{9F882E32-1EC0-496F-880F-E3CDA4E2B762}"/>
          </ac:picMkLst>
        </pc:picChg>
        <pc:picChg chg="add mod">
          <ac:chgData name="Rolim de Moura, Lucas" userId="d79afec3-62e5-4232-b253-9652158c91d4" providerId="ADAL" clId="{E89F1C25-3E8C-43F4-8E4F-A8CC576B5A30}" dt="2023-01-10T15:04:29.106" v="30235" actId="1038"/>
          <ac:picMkLst>
            <pc:docMk/>
            <pc:sldMk cId="2258937147" sldId="3318"/>
            <ac:picMk id="67" creationId="{7023892B-2550-45FB-AC3F-C0B8C8B66CEB}"/>
          </ac:picMkLst>
        </pc:picChg>
        <pc:picChg chg="add mod">
          <ac:chgData name="Rolim de Moura, Lucas" userId="d79afec3-62e5-4232-b253-9652158c91d4" providerId="ADAL" clId="{E89F1C25-3E8C-43F4-8E4F-A8CC576B5A30}" dt="2023-01-10T16:57:30.750" v="30315" actId="1035"/>
          <ac:picMkLst>
            <pc:docMk/>
            <pc:sldMk cId="2258937147" sldId="3318"/>
            <ac:picMk id="68" creationId="{05B8C964-E515-4099-A22B-7BFCAED8749B}"/>
          </ac:picMkLst>
        </pc:picChg>
        <pc:picChg chg="add mod">
          <ac:chgData name="Rolim de Moura, Lucas" userId="d79afec3-62e5-4232-b253-9652158c91d4" providerId="ADAL" clId="{E89F1C25-3E8C-43F4-8E4F-A8CC576B5A30}" dt="2023-01-10T15:04:29.106" v="30235" actId="1038"/>
          <ac:picMkLst>
            <pc:docMk/>
            <pc:sldMk cId="2258937147" sldId="3318"/>
            <ac:picMk id="69" creationId="{4E15B3E7-924B-4F2D-AADB-860C734843D9}"/>
          </ac:picMkLst>
        </pc:picChg>
        <pc:picChg chg="add mod">
          <ac:chgData name="Rolim de Moura, Lucas" userId="d79afec3-62e5-4232-b253-9652158c91d4" providerId="ADAL" clId="{E89F1C25-3E8C-43F4-8E4F-A8CC576B5A30}" dt="2023-01-10T15:04:33.717" v="30236" actId="1076"/>
          <ac:picMkLst>
            <pc:docMk/>
            <pc:sldMk cId="2258937147" sldId="3318"/>
            <ac:picMk id="70" creationId="{522A61DF-76AC-4805-B12F-DECABF4F8467}"/>
          </ac:picMkLst>
        </pc:picChg>
        <pc:picChg chg="add mod">
          <ac:chgData name="Rolim de Moura, Lucas" userId="d79afec3-62e5-4232-b253-9652158c91d4" providerId="ADAL" clId="{E89F1C25-3E8C-43F4-8E4F-A8CC576B5A30}" dt="2023-01-10T17:32:31.312" v="31298" actId="1036"/>
          <ac:picMkLst>
            <pc:docMk/>
            <pc:sldMk cId="2258937147" sldId="3318"/>
            <ac:picMk id="71" creationId="{CC562827-DC6A-4C9E-8A15-5C3E9DE0064C}"/>
          </ac:picMkLst>
        </pc:picChg>
        <pc:picChg chg="add mod">
          <ac:chgData name="Rolim de Moura, Lucas" userId="d79afec3-62e5-4232-b253-9652158c91d4" providerId="ADAL" clId="{E89F1C25-3E8C-43F4-8E4F-A8CC576B5A30}" dt="2023-01-10T17:35:39.151" v="31517" actId="1036"/>
          <ac:picMkLst>
            <pc:docMk/>
            <pc:sldMk cId="2258937147" sldId="3318"/>
            <ac:picMk id="72" creationId="{2C1B5923-7A4B-40C2-8F1B-6D1378F46D28}"/>
          </ac:picMkLst>
        </pc:picChg>
        <pc:picChg chg="add del mod">
          <ac:chgData name="Rolim de Moura, Lucas" userId="d79afec3-62e5-4232-b253-9652158c91d4" providerId="ADAL" clId="{E89F1C25-3E8C-43F4-8E4F-A8CC576B5A30}" dt="2023-01-10T14:56:52.894" v="30153" actId="478"/>
          <ac:picMkLst>
            <pc:docMk/>
            <pc:sldMk cId="2258937147" sldId="3318"/>
            <ac:picMk id="73" creationId="{E66684DD-73A9-4369-8A3F-3095F30DA8DE}"/>
          </ac:picMkLst>
        </pc:picChg>
        <pc:picChg chg="add del mod">
          <ac:chgData name="Rolim de Moura, Lucas" userId="d79afec3-62e5-4232-b253-9652158c91d4" providerId="ADAL" clId="{E89F1C25-3E8C-43F4-8E4F-A8CC576B5A30}" dt="2023-01-10T14:57:07.534" v="30158" actId="478"/>
          <ac:picMkLst>
            <pc:docMk/>
            <pc:sldMk cId="2258937147" sldId="3318"/>
            <ac:picMk id="74" creationId="{FDA1C438-F123-40F8-B12A-D26558EBC8AE}"/>
          </ac:picMkLst>
        </pc:picChg>
        <pc:picChg chg="add mod">
          <ac:chgData name="Rolim de Moura, Lucas" userId="d79afec3-62e5-4232-b253-9652158c91d4" providerId="ADAL" clId="{E89F1C25-3E8C-43F4-8E4F-A8CC576B5A30}" dt="2023-01-10T16:59:26.713" v="30425" actId="555"/>
          <ac:picMkLst>
            <pc:docMk/>
            <pc:sldMk cId="2258937147" sldId="3318"/>
            <ac:picMk id="75" creationId="{214DE214-D9AE-4A6F-A995-28C614C26A7D}"/>
          </ac:picMkLst>
        </pc:picChg>
        <pc:picChg chg="add mod">
          <ac:chgData name="Rolim de Moura, Lucas" userId="d79afec3-62e5-4232-b253-9652158c91d4" providerId="ADAL" clId="{E89F1C25-3E8C-43F4-8E4F-A8CC576B5A30}" dt="2023-01-10T16:59:26.713" v="30425" actId="555"/>
          <ac:picMkLst>
            <pc:docMk/>
            <pc:sldMk cId="2258937147" sldId="3318"/>
            <ac:picMk id="76" creationId="{70983501-A4BC-4ECA-8016-DBCAB5FB71BB}"/>
          </ac:picMkLst>
        </pc:picChg>
        <pc:picChg chg="add mod">
          <ac:chgData name="Rolim de Moura, Lucas" userId="d79afec3-62e5-4232-b253-9652158c91d4" providerId="ADAL" clId="{E89F1C25-3E8C-43F4-8E4F-A8CC576B5A30}" dt="2023-01-10T16:59:19.441" v="30424" actId="555"/>
          <ac:picMkLst>
            <pc:docMk/>
            <pc:sldMk cId="2258937147" sldId="3318"/>
            <ac:picMk id="77" creationId="{7482672B-542E-456F-B261-B5022AA222BA}"/>
          </ac:picMkLst>
        </pc:picChg>
        <pc:picChg chg="add mod">
          <ac:chgData name="Rolim de Moura, Lucas" userId="d79afec3-62e5-4232-b253-9652158c91d4" providerId="ADAL" clId="{E89F1C25-3E8C-43F4-8E4F-A8CC576B5A30}" dt="2023-01-10T16:59:19.441" v="30424" actId="555"/>
          <ac:picMkLst>
            <pc:docMk/>
            <pc:sldMk cId="2258937147" sldId="3318"/>
            <ac:picMk id="78" creationId="{7C5D2455-DD70-4B34-B960-58FE3989642B}"/>
          </ac:picMkLst>
        </pc:picChg>
        <pc:picChg chg="add mod">
          <ac:chgData name="Rolim de Moura, Lucas" userId="d79afec3-62e5-4232-b253-9652158c91d4" providerId="ADAL" clId="{E89F1C25-3E8C-43F4-8E4F-A8CC576B5A30}" dt="2023-01-10T16:59:10.961" v="30423" actId="555"/>
          <ac:picMkLst>
            <pc:docMk/>
            <pc:sldMk cId="2258937147" sldId="3318"/>
            <ac:picMk id="79" creationId="{913A6D3F-7817-4AFA-8C48-6BA128D6581E}"/>
          </ac:picMkLst>
        </pc:picChg>
        <pc:picChg chg="add mod">
          <ac:chgData name="Rolim de Moura, Lucas" userId="d79afec3-62e5-4232-b253-9652158c91d4" providerId="ADAL" clId="{E89F1C25-3E8C-43F4-8E4F-A8CC576B5A30}" dt="2023-01-10T16:59:10.961" v="30423" actId="555"/>
          <ac:picMkLst>
            <pc:docMk/>
            <pc:sldMk cId="2258937147" sldId="3318"/>
            <ac:picMk id="80" creationId="{705E594D-851E-40C1-B4C1-1372BA9B8535}"/>
          </ac:picMkLst>
        </pc:picChg>
        <pc:picChg chg="add del mod">
          <ac:chgData name="Rolim de Moura, Lucas" userId="d79afec3-62e5-4232-b253-9652158c91d4" providerId="ADAL" clId="{E89F1C25-3E8C-43F4-8E4F-A8CC576B5A30}" dt="2023-01-10T17:48:26.652" v="31602" actId="478"/>
          <ac:picMkLst>
            <pc:docMk/>
            <pc:sldMk cId="2258937147" sldId="3318"/>
            <ac:picMk id="81" creationId="{6ECA76DA-8BB7-4C02-BF6C-0BAF58EEA7F8}"/>
          </ac:picMkLst>
        </pc:picChg>
        <pc:picChg chg="add del mod">
          <ac:chgData name="Rolim de Moura, Lucas" userId="d79afec3-62e5-4232-b253-9652158c91d4" providerId="ADAL" clId="{E89F1C25-3E8C-43F4-8E4F-A8CC576B5A30}" dt="2023-01-10T17:50:10.078" v="31722" actId="478"/>
          <ac:picMkLst>
            <pc:docMk/>
            <pc:sldMk cId="2258937147" sldId="3318"/>
            <ac:picMk id="82" creationId="{C9D0B644-3883-4253-BE3D-8CD65328DDAE}"/>
          </ac:picMkLst>
        </pc:picChg>
        <pc:picChg chg="add del mod">
          <ac:chgData name="Rolim de Moura, Lucas" userId="d79afec3-62e5-4232-b253-9652158c91d4" providerId="ADAL" clId="{E89F1C25-3E8C-43F4-8E4F-A8CC576B5A30}" dt="2023-01-10T17:50:10.078" v="31722" actId="478"/>
          <ac:picMkLst>
            <pc:docMk/>
            <pc:sldMk cId="2258937147" sldId="3318"/>
            <ac:picMk id="83" creationId="{2E35934C-ACAB-41C0-9176-E472E0C132A5}"/>
          </ac:picMkLst>
        </pc:picChg>
        <pc:picChg chg="add del mod">
          <ac:chgData name="Rolim de Moura, Lucas" userId="d79afec3-62e5-4232-b253-9652158c91d4" providerId="ADAL" clId="{E89F1C25-3E8C-43F4-8E4F-A8CC576B5A30}" dt="2023-01-10T17:50:10.078" v="31722" actId="478"/>
          <ac:picMkLst>
            <pc:docMk/>
            <pc:sldMk cId="2258937147" sldId="3318"/>
            <ac:picMk id="84" creationId="{1F7FDA43-26D6-4D20-A47D-483ED085FB3C}"/>
          </ac:picMkLst>
        </pc:picChg>
        <pc:picChg chg="add del mod">
          <ac:chgData name="Rolim de Moura, Lucas" userId="d79afec3-62e5-4232-b253-9652158c91d4" providerId="ADAL" clId="{E89F1C25-3E8C-43F4-8E4F-A8CC576B5A30}" dt="2023-01-10T15:01:34.580" v="30185" actId="478"/>
          <ac:picMkLst>
            <pc:docMk/>
            <pc:sldMk cId="2258937147" sldId="3318"/>
            <ac:picMk id="85" creationId="{13196891-98E9-41D3-8F24-F4ADCE5DBFB6}"/>
          </ac:picMkLst>
        </pc:picChg>
        <pc:picChg chg="add del mod">
          <ac:chgData name="Rolim de Moura, Lucas" userId="d79afec3-62e5-4232-b253-9652158c91d4" providerId="ADAL" clId="{E89F1C25-3E8C-43F4-8E4F-A8CC576B5A30}" dt="2023-01-10T15:01:34.580" v="30185" actId="478"/>
          <ac:picMkLst>
            <pc:docMk/>
            <pc:sldMk cId="2258937147" sldId="3318"/>
            <ac:picMk id="86" creationId="{2AEEB692-58AB-47BA-A6CA-F9CDAC1D5EF7}"/>
          </ac:picMkLst>
        </pc:picChg>
        <pc:picChg chg="add del mod">
          <ac:chgData name="Rolim de Moura, Lucas" userId="d79afec3-62e5-4232-b253-9652158c91d4" providerId="ADAL" clId="{E89F1C25-3E8C-43F4-8E4F-A8CC576B5A30}" dt="2023-01-10T15:01:34.580" v="30185" actId="478"/>
          <ac:picMkLst>
            <pc:docMk/>
            <pc:sldMk cId="2258937147" sldId="3318"/>
            <ac:picMk id="87" creationId="{0B463DB4-1F92-40FA-B843-7C037C1429DF}"/>
          </ac:picMkLst>
        </pc:picChg>
        <pc:picChg chg="add del mod">
          <ac:chgData name="Rolim de Moura, Lucas" userId="d79afec3-62e5-4232-b253-9652158c91d4" providerId="ADAL" clId="{E89F1C25-3E8C-43F4-8E4F-A8CC576B5A30}" dt="2023-01-10T15:01:34.580" v="30185" actId="478"/>
          <ac:picMkLst>
            <pc:docMk/>
            <pc:sldMk cId="2258937147" sldId="3318"/>
            <ac:picMk id="88" creationId="{073C6FFC-B401-41EE-89F8-61F6BDE74DCB}"/>
          </ac:picMkLst>
        </pc:picChg>
        <pc:picChg chg="add del mod">
          <ac:chgData name="Rolim de Moura, Lucas" userId="d79afec3-62e5-4232-b253-9652158c91d4" providerId="ADAL" clId="{E89F1C25-3E8C-43F4-8E4F-A8CC576B5A30}" dt="2023-01-10T14:58:42.591" v="30184" actId="478"/>
          <ac:picMkLst>
            <pc:docMk/>
            <pc:sldMk cId="2258937147" sldId="3318"/>
            <ac:picMk id="89" creationId="{0E4FB5BC-8D5A-46BB-BE7B-66BD075A7BF6}"/>
          </ac:picMkLst>
        </pc:picChg>
        <pc:picChg chg="add del mod">
          <ac:chgData name="Rolim de Moura, Lucas" userId="d79afec3-62e5-4232-b253-9652158c91d4" providerId="ADAL" clId="{E89F1C25-3E8C-43F4-8E4F-A8CC576B5A30}" dt="2023-01-10T14:58:42.591" v="30184" actId="478"/>
          <ac:picMkLst>
            <pc:docMk/>
            <pc:sldMk cId="2258937147" sldId="3318"/>
            <ac:picMk id="90" creationId="{B0C14B48-8538-4A44-9595-0F92501DECA4}"/>
          </ac:picMkLst>
        </pc:picChg>
        <pc:picChg chg="add del mod">
          <ac:chgData name="Rolim de Moura, Lucas" userId="d79afec3-62e5-4232-b253-9652158c91d4" providerId="ADAL" clId="{E89F1C25-3E8C-43F4-8E4F-A8CC576B5A30}" dt="2023-01-10T14:58:42.591" v="30184" actId="478"/>
          <ac:picMkLst>
            <pc:docMk/>
            <pc:sldMk cId="2258937147" sldId="3318"/>
            <ac:picMk id="91" creationId="{AF099549-BCAF-4754-80A3-79591F5CB4EB}"/>
          </ac:picMkLst>
        </pc:picChg>
        <pc:picChg chg="add del mod">
          <ac:chgData name="Rolim de Moura, Lucas" userId="d79afec3-62e5-4232-b253-9652158c91d4" providerId="ADAL" clId="{E89F1C25-3E8C-43F4-8E4F-A8CC576B5A30}" dt="2023-01-10T14:58:42.591" v="30184" actId="478"/>
          <ac:picMkLst>
            <pc:docMk/>
            <pc:sldMk cId="2258937147" sldId="3318"/>
            <ac:picMk id="92" creationId="{2CCF8BCF-A851-412C-96C3-5A5CA5790D17}"/>
          </ac:picMkLst>
        </pc:picChg>
        <pc:picChg chg="add mod">
          <ac:chgData name="Rolim de Moura, Lucas" userId="d79afec3-62e5-4232-b253-9652158c91d4" providerId="ADAL" clId="{E89F1C25-3E8C-43F4-8E4F-A8CC576B5A30}" dt="2023-01-10T17:32:39.148" v="31348" actId="1038"/>
          <ac:picMkLst>
            <pc:docMk/>
            <pc:sldMk cId="2258937147" sldId="3318"/>
            <ac:picMk id="114" creationId="{C2D010F1-C08E-4D5B-8A56-AB8F23EDDF48}"/>
          </ac:picMkLst>
        </pc:picChg>
        <pc:picChg chg="add mod">
          <ac:chgData name="Rolim de Moura, Lucas" userId="d79afec3-62e5-4232-b253-9652158c91d4" providerId="ADAL" clId="{E89F1C25-3E8C-43F4-8E4F-A8CC576B5A30}" dt="2023-01-10T17:32:56.269" v="31391" actId="1038"/>
          <ac:picMkLst>
            <pc:docMk/>
            <pc:sldMk cId="2258937147" sldId="3318"/>
            <ac:picMk id="115" creationId="{CD9E2C2E-C365-4DBA-9075-F308DD44670F}"/>
          </ac:picMkLst>
        </pc:picChg>
        <pc:picChg chg="add mod">
          <ac:chgData name="Rolim de Moura, Lucas" userId="d79afec3-62e5-4232-b253-9652158c91d4" providerId="ADAL" clId="{E89F1C25-3E8C-43F4-8E4F-A8CC576B5A30}" dt="2023-01-10T17:40:49.399" v="31578"/>
          <ac:picMkLst>
            <pc:docMk/>
            <pc:sldMk cId="2258937147" sldId="3318"/>
            <ac:picMk id="123" creationId="{CC4C63AD-23CE-4ECC-BBA7-677A94362665}"/>
          </ac:picMkLst>
        </pc:picChg>
      </pc:sldChg>
      <pc:sldChg chg="addSp delSp modSp add del mod">
        <pc:chgData name="Rolim de Moura, Lucas" userId="d79afec3-62e5-4232-b253-9652158c91d4" providerId="ADAL" clId="{E89F1C25-3E8C-43F4-8E4F-A8CC576B5A30}" dt="2023-01-10T13:44:49.394" v="29408" actId="47"/>
        <pc:sldMkLst>
          <pc:docMk/>
          <pc:sldMk cId="3780105597" sldId="3320"/>
        </pc:sldMkLst>
        <pc:spChg chg="add del mod">
          <ac:chgData name="Rolim de Moura, Lucas" userId="d79afec3-62e5-4232-b253-9652158c91d4" providerId="ADAL" clId="{E89F1C25-3E8C-43F4-8E4F-A8CC576B5A30}" dt="2023-01-10T13:38:01.425" v="29399" actId="478"/>
          <ac:spMkLst>
            <pc:docMk/>
            <pc:sldMk cId="3780105597" sldId="3320"/>
            <ac:spMk id="21" creationId="{C64349DB-DD06-4169-9617-B56460757085}"/>
          </ac:spMkLst>
        </pc:spChg>
        <pc:spChg chg="add del mod">
          <ac:chgData name="Rolim de Moura, Lucas" userId="d79afec3-62e5-4232-b253-9652158c91d4" providerId="ADAL" clId="{E89F1C25-3E8C-43F4-8E4F-A8CC576B5A30}" dt="2023-01-10T13:44:09.226" v="29401"/>
          <ac:spMkLst>
            <pc:docMk/>
            <pc:sldMk cId="3780105597" sldId="3320"/>
            <ac:spMk id="23" creationId="{0F6942DE-853E-48E2-917D-D7F6E9136687}"/>
          </ac:spMkLst>
        </pc:spChg>
        <pc:spChg chg="add del mod">
          <ac:chgData name="Rolim de Moura, Lucas" userId="d79afec3-62e5-4232-b253-9652158c91d4" providerId="ADAL" clId="{E89F1C25-3E8C-43F4-8E4F-A8CC576B5A30}" dt="2023-01-10T13:44:09.226" v="29401"/>
          <ac:spMkLst>
            <pc:docMk/>
            <pc:sldMk cId="3780105597" sldId="3320"/>
            <ac:spMk id="24" creationId="{F44F4A69-C0B4-4713-B40C-4859E83087FD}"/>
          </ac:spMkLst>
        </pc:spChg>
        <pc:spChg chg="add del mod">
          <ac:chgData name="Rolim de Moura, Lucas" userId="d79afec3-62e5-4232-b253-9652158c91d4" providerId="ADAL" clId="{E89F1C25-3E8C-43F4-8E4F-A8CC576B5A30}" dt="2023-01-10T13:44:09.226" v="29401"/>
          <ac:spMkLst>
            <pc:docMk/>
            <pc:sldMk cId="3780105597" sldId="3320"/>
            <ac:spMk id="25" creationId="{F38E0DD0-C31A-4B97-A687-3D11B9738353}"/>
          </ac:spMkLst>
        </pc:spChg>
        <pc:spChg chg="add del mod">
          <ac:chgData name="Rolim de Moura, Lucas" userId="d79afec3-62e5-4232-b253-9652158c91d4" providerId="ADAL" clId="{E89F1C25-3E8C-43F4-8E4F-A8CC576B5A30}" dt="2023-01-10T13:44:09.226" v="29401"/>
          <ac:spMkLst>
            <pc:docMk/>
            <pc:sldMk cId="3780105597" sldId="3320"/>
            <ac:spMk id="26" creationId="{A04D480D-B4A1-4A8A-B7BB-B7592DF9148B}"/>
          </ac:spMkLst>
        </pc:spChg>
        <pc:spChg chg="add del mod">
          <ac:chgData name="Rolim de Moura, Lucas" userId="d79afec3-62e5-4232-b253-9652158c91d4" providerId="ADAL" clId="{E89F1C25-3E8C-43F4-8E4F-A8CC576B5A30}" dt="2023-01-10T13:44:09.226" v="29401"/>
          <ac:spMkLst>
            <pc:docMk/>
            <pc:sldMk cId="3780105597" sldId="3320"/>
            <ac:spMk id="27" creationId="{637CF3B3-0AF7-4407-A62C-3CAF4ADCF593}"/>
          </ac:spMkLst>
        </pc:spChg>
        <pc:spChg chg="add del mod">
          <ac:chgData name="Rolim de Moura, Lucas" userId="d79afec3-62e5-4232-b253-9652158c91d4" providerId="ADAL" clId="{E89F1C25-3E8C-43F4-8E4F-A8CC576B5A30}" dt="2023-01-10T13:44:09.226" v="29401"/>
          <ac:spMkLst>
            <pc:docMk/>
            <pc:sldMk cId="3780105597" sldId="3320"/>
            <ac:spMk id="28" creationId="{B33F8040-7F9E-4226-A0BA-3546CD8E9A40}"/>
          </ac:spMkLst>
        </pc:spChg>
        <pc:spChg chg="add del mod">
          <ac:chgData name="Rolim de Moura, Lucas" userId="d79afec3-62e5-4232-b253-9652158c91d4" providerId="ADAL" clId="{E89F1C25-3E8C-43F4-8E4F-A8CC576B5A30}" dt="2023-01-10T13:44:09.226" v="29401"/>
          <ac:spMkLst>
            <pc:docMk/>
            <pc:sldMk cId="3780105597" sldId="3320"/>
            <ac:spMk id="29" creationId="{08BDB5C4-B8F4-4467-983A-0AD9038FDE5A}"/>
          </ac:spMkLst>
        </pc:spChg>
        <pc:spChg chg="add del mod">
          <ac:chgData name="Rolim de Moura, Lucas" userId="d79afec3-62e5-4232-b253-9652158c91d4" providerId="ADAL" clId="{E89F1C25-3E8C-43F4-8E4F-A8CC576B5A30}" dt="2023-01-10T13:44:09.226" v="29401"/>
          <ac:spMkLst>
            <pc:docMk/>
            <pc:sldMk cId="3780105597" sldId="3320"/>
            <ac:spMk id="30" creationId="{B53FE50E-4A4E-4021-9880-B20638F9B94C}"/>
          </ac:spMkLst>
        </pc:spChg>
        <pc:spChg chg="add del mod">
          <ac:chgData name="Rolim de Moura, Lucas" userId="d79afec3-62e5-4232-b253-9652158c91d4" providerId="ADAL" clId="{E89F1C25-3E8C-43F4-8E4F-A8CC576B5A30}" dt="2023-01-04T13:58:09.027" v="14849" actId="478"/>
          <ac:spMkLst>
            <pc:docMk/>
            <pc:sldMk cId="3780105597" sldId="3320"/>
            <ac:spMk id="31" creationId="{A5944672-F629-46A9-84A3-E8EF635CDBBC}"/>
          </ac:spMkLst>
        </pc:spChg>
        <pc:spChg chg="add del mod">
          <ac:chgData name="Rolim de Moura, Lucas" userId="d79afec3-62e5-4232-b253-9652158c91d4" providerId="ADAL" clId="{E89F1C25-3E8C-43F4-8E4F-A8CC576B5A30}" dt="2023-01-10T13:44:09.226" v="29401"/>
          <ac:spMkLst>
            <pc:docMk/>
            <pc:sldMk cId="3780105597" sldId="3320"/>
            <ac:spMk id="31" creationId="{BE3C6D04-8C5B-430B-B60A-FA8622470980}"/>
          </ac:spMkLst>
        </pc:spChg>
        <pc:spChg chg="add del mod">
          <ac:chgData name="Rolim de Moura, Lucas" userId="d79afec3-62e5-4232-b253-9652158c91d4" providerId="ADAL" clId="{E89F1C25-3E8C-43F4-8E4F-A8CC576B5A30}" dt="2023-01-04T13:52:55.150" v="14744"/>
          <ac:spMkLst>
            <pc:docMk/>
            <pc:sldMk cId="3780105597" sldId="3320"/>
            <ac:spMk id="32" creationId="{7DD1FFFC-8D48-4B0F-A400-E910226205E4}"/>
          </ac:spMkLst>
        </pc:spChg>
        <pc:spChg chg="add del mod">
          <ac:chgData name="Rolim de Moura, Lucas" userId="d79afec3-62e5-4232-b253-9652158c91d4" providerId="ADAL" clId="{E89F1C25-3E8C-43F4-8E4F-A8CC576B5A30}" dt="2023-01-10T13:44:09.226" v="29401"/>
          <ac:spMkLst>
            <pc:docMk/>
            <pc:sldMk cId="3780105597" sldId="3320"/>
            <ac:spMk id="32" creationId="{D7AE6950-5445-4DA8-8B4A-78E21E29A9D9}"/>
          </ac:spMkLst>
        </pc:spChg>
        <pc:spChg chg="add del mod">
          <ac:chgData name="Rolim de Moura, Lucas" userId="d79afec3-62e5-4232-b253-9652158c91d4" providerId="ADAL" clId="{E89F1C25-3E8C-43F4-8E4F-A8CC576B5A30}" dt="2023-01-04T13:53:29.386" v="14748" actId="478"/>
          <ac:spMkLst>
            <pc:docMk/>
            <pc:sldMk cId="3780105597" sldId="3320"/>
            <ac:spMk id="33" creationId="{3EDE527F-7218-4907-9EEB-A6372F07D9F3}"/>
          </ac:spMkLst>
        </pc:spChg>
        <pc:spChg chg="add del mod">
          <ac:chgData name="Rolim de Moura, Lucas" userId="d79afec3-62e5-4232-b253-9652158c91d4" providerId="ADAL" clId="{E89F1C25-3E8C-43F4-8E4F-A8CC576B5A30}" dt="2023-01-10T13:44:13.703" v="29403"/>
          <ac:spMkLst>
            <pc:docMk/>
            <pc:sldMk cId="3780105597" sldId="3320"/>
            <ac:spMk id="34" creationId="{240748C2-B9F1-4B51-B65C-104121123BC1}"/>
          </ac:spMkLst>
        </pc:spChg>
        <pc:spChg chg="add del mod">
          <ac:chgData name="Rolim de Moura, Lucas" userId="d79afec3-62e5-4232-b253-9652158c91d4" providerId="ADAL" clId="{E89F1C25-3E8C-43F4-8E4F-A8CC576B5A30}" dt="2023-01-10T13:44:13.703" v="29403"/>
          <ac:spMkLst>
            <pc:docMk/>
            <pc:sldMk cId="3780105597" sldId="3320"/>
            <ac:spMk id="35" creationId="{B85F63F5-E260-428F-B250-0E2CE5F55B70}"/>
          </ac:spMkLst>
        </pc:spChg>
        <pc:spChg chg="add 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36" creationId="{5982D330-4068-4EED-AD2E-D8E453EAAA22}"/>
          </ac:spMkLst>
        </pc:spChg>
        <pc:spChg chg="add 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37" creationId="{32B9DAE8-AD57-47A5-BC36-B8BA74BA4566}"/>
          </ac:spMkLst>
        </pc:spChg>
        <pc:spChg chg="add del mod">
          <ac:chgData name="Rolim de Moura, Lucas" userId="d79afec3-62e5-4232-b253-9652158c91d4" providerId="ADAL" clId="{E89F1C25-3E8C-43F4-8E4F-A8CC576B5A30}" dt="2023-01-10T13:44:13.703" v="29403"/>
          <ac:spMkLst>
            <pc:docMk/>
            <pc:sldMk cId="3780105597" sldId="3320"/>
            <ac:spMk id="38" creationId="{35F0C617-1369-4332-B2D3-07AFB75F366D}"/>
          </ac:spMkLst>
        </pc:spChg>
        <pc:spChg chg="add del mod">
          <ac:chgData name="Rolim de Moura, Lucas" userId="d79afec3-62e5-4232-b253-9652158c91d4" providerId="ADAL" clId="{E89F1C25-3E8C-43F4-8E4F-A8CC576B5A30}" dt="2023-01-04T14:52:34.863" v="17030" actId="478"/>
          <ac:spMkLst>
            <pc:docMk/>
            <pc:sldMk cId="3780105597" sldId="3320"/>
            <ac:spMk id="38" creationId="{A1924B9C-48AF-4625-8708-2AF8A822B1FC}"/>
          </ac:spMkLst>
        </pc:spChg>
        <pc:spChg chg="add del mod">
          <ac:chgData name="Rolim de Moura, Lucas" userId="d79afec3-62e5-4232-b253-9652158c91d4" providerId="ADAL" clId="{E89F1C25-3E8C-43F4-8E4F-A8CC576B5A30}" dt="2023-01-04T13:55:59.716" v="14786"/>
          <ac:spMkLst>
            <pc:docMk/>
            <pc:sldMk cId="3780105597" sldId="3320"/>
            <ac:spMk id="39" creationId="{1F11359D-0D3A-4258-BD8D-0E4DF201838F}"/>
          </ac:spMkLst>
        </pc:spChg>
        <pc:spChg chg="add del mod">
          <ac:chgData name="Rolim de Moura, Lucas" userId="d79afec3-62e5-4232-b253-9652158c91d4" providerId="ADAL" clId="{E89F1C25-3E8C-43F4-8E4F-A8CC576B5A30}" dt="2023-01-10T13:44:13.703" v="29403"/>
          <ac:spMkLst>
            <pc:docMk/>
            <pc:sldMk cId="3780105597" sldId="3320"/>
            <ac:spMk id="39" creationId="{BAB53BC6-5C2D-40B6-995F-39EA4347560A}"/>
          </ac:spMkLst>
        </pc:spChg>
        <pc:spChg chg="add del mod">
          <ac:chgData name="Rolim de Moura, Lucas" userId="d79afec3-62e5-4232-b253-9652158c91d4" providerId="ADAL" clId="{E89F1C25-3E8C-43F4-8E4F-A8CC576B5A30}" dt="2023-01-10T13:44:13.703" v="29403"/>
          <ac:spMkLst>
            <pc:docMk/>
            <pc:sldMk cId="3780105597" sldId="3320"/>
            <ac:spMk id="40" creationId="{7BC81DDE-ACA5-4969-BD84-324E7CEBDA6F}"/>
          </ac:spMkLst>
        </pc:spChg>
        <pc:spChg chg="del">
          <ac:chgData name="Rolim de Moura, Lucas" userId="d79afec3-62e5-4232-b253-9652158c91d4" providerId="ADAL" clId="{E89F1C25-3E8C-43F4-8E4F-A8CC576B5A30}" dt="2023-01-04T13:52:29.789" v="14729" actId="478"/>
          <ac:spMkLst>
            <pc:docMk/>
            <pc:sldMk cId="3780105597" sldId="3320"/>
            <ac:spMk id="40" creationId="{FB19213B-F10C-1942-A5CE-BFDF888B2479}"/>
          </ac:spMkLst>
        </pc:spChg>
        <pc:spChg chg="del">
          <ac:chgData name="Rolim de Moura, Lucas" userId="d79afec3-62e5-4232-b253-9652158c91d4" providerId="ADAL" clId="{E89F1C25-3E8C-43F4-8E4F-A8CC576B5A30}" dt="2023-01-04T13:52:37.352" v="14731" actId="478"/>
          <ac:spMkLst>
            <pc:docMk/>
            <pc:sldMk cId="3780105597" sldId="3320"/>
            <ac:spMk id="41" creationId="{8F32AD41-CBFE-0E4A-A15F-D8262ABF4129}"/>
          </ac:spMkLst>
        </pc:spChg>
        <pc:spChg chg="add del mod">
          <ac:chgData name="Rolim de Moura, Lucas" userId="d79afec3-62e5-4232-b253-9652158c91d4" providerId="ADAL" clId="{E89F1C25-3E8C-43F4-8E4F-A8CC576B5A30}" dt="2023-01-10T13:44:13.703" v="29403"/>
          <ac:spMkLst>
            <pc:docMk/>
            <pc:sldMk cId="3780105597" sldId="3320"/>
            <ac:spMk id="41" creationId="{B6E4010D-21B1-4940-8BFD-30C7AD5077A9}"/>
          </ac:spMkLst>
        </pc:spChg>
        <pc:spChg chg="add del mod">
          <ac:chgData name="Rolim de Moura, Lucas" userId="d79afec3-62e5-4232-b253-9652158c91d4" providerId="ADAL" clId="{E89F1C25-3E8C-43F4-8E4F-A8CC576B5A30}" dt="2023-01-10T13:44:13.703" v="29403"/>
          <ac:spMkLst>
            <pc:docMk/>
            <pc:sldMk cId="3780105597" sldId="3320"/>
            <ac:spMk id="42" creationId="{474AB3D0-EACC-489D-BC62-B35D9F5A2175}"/>
          </ac:spMkLst>
        </pc:spChg>
        <pc:spChg chg="add del mod">
          <ac:chgData name="Rolim de Moura, Lucas" userId="d79afec3-62e5-4232-b253-9652158c91d4" providerId="ADAL" clId="{E89F1C25-3E8C-43F4-8E4F-A8CC576B5A30}" dt="2023-01-10T13:44:13.703" v="29403"/>
          <ac:spMkLst>
            <pc:docMk/>
            <pc:sldMk cId="3780105597" sldId="3320"/>
            <ac:spMk id="43" creationId="{AEF614F0-59AB-4070-B0B1-94D9C9D25324}"/>
          </ac:spMkLst>
        </pc:spChg>
        <pc:spChg chg="add del mod">
          <ac:chgData name="Rolim de Moura, Lucas" userId="d79afec3-62e5-4232-b253-9652158c91d4" providerId="ADAL" clId="{E89F1C25-3E8C-43F4-8E4F-A8CC576B5A30}" dt="2023-01-10T13:44:13.703" v="29403"/>
          <ac:spMkLst>
            <pc:docMk/>
            <pc:sldMk cId="3780105597" sldId="3320"/>
            <ac:spMk id="44" creationId="{3E688F70-0CD8-4827-A655-A2B91C92E97C}"/>
          </ac:spMkLst>
        </pc:spChg>
        <pc:spChg chg="add del mod">
          <ac:chgData name="Rolim de Moura, Lucas" userId="d79afec3-62e5-4232-b253-9652158c91d4" providerId="ADAL" clId="{E89F1C25-3E8C-43F4-8E4F-A8CC576B5A30}" dt="2023-01-10T13:44:13.703" v="29403"/>
          <ac:spMkLst>
            <pc:docMk/>
            <pc:sldMk cId="3780105597" sldId="3320"/>
            <ac:spMk id="45" creationId="{06F8381D-5D67-4DA0-A265-07BCC8ACDC46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48" creationId="{5C236B89-D6CF-6E4C-A896-16ED7010C45F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49" creationId="{74101938-B4FA-6C4A-B895-99FCB4F312D7}"/>
          </ac:spMkLst>
        </pc:spChg>
        <pc:spChg chg="add del mod">
          <ac:chgData name="Rolim de Moura, Lucas" userId="d79afec3-62e5-4232-b253-9652158c91d4" providerId="ADAL" clId="{E89F1C25-3E8C-43F4-8E4F-A8CC576B5A30}" dt="2023-01-04T13:55:59.716" v="14786"/>
          <ac:spMkLst>
            <pc:docMk/>
            <pc:sldMk cId="3780105597" sldId="3320"/>
            <ac:spMk id="50" creationId="{C09F988A-3725-4828-AE90-0F2515B3F436}"/>
          </ac:spMkLst>
        </pc:spChg>
        <pc:spChg chg="add del mod">
          <ac:chgData name="Rolim de Moura, Lucas" userId="d79afec3-62e5-4232-b253-9652158c91d4" providerId="ADAL" clId="{E89F1C25-3E8C-43F4-8E4F-A8CC576B5A30}" dt="2023-01-04T13:55:59.716" v="14786"/>
          <ac:spMkLst>
            <pc:docMk/>
            <pc:sldMk cId="3780105597" sldId="3320"/>
            <ac:spMk id="51" creationId="{B63FC349-C7FF-4F59-B291-1D2866920509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52" creationId="{9AF372B5-B2E7-544D-88C9-97026D1BA426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53" creationId="{5A1C0A74-153D-3D49-B9BF-FC95BBCB6747}"/>
          </ac:spMkLst>
        </pc:spChg>
        <pc:spChg chg="add del mod">
          <ac:chgData name="Rolim de Moura, Lucas" userId="d79afec3-62e5-4232-b253-9652158c91d4" providerId="ADAL" clId="{E89F1C25-3E8C-43F4-8E4F-A8CC576B5A30}" dt="2023-01-04T14:26:41.854" v="15481" actId="478"/>
          <ac:spMkLst>
            <pc:docMk/>
            <pc:sldMk cId="3780105597" sldId="3320"/>
            <ac:spMk id="54" creationId="{4E8ABABE-5683-47B8-8903-92D4ABFFD389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55" creationId="{89A13817-88F3-094B-A48C-97972A80CA9F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56" creationId="{F7F55E73-F25D-724D-A64D-4696CFDB9FF0}"/>
          </ac:spMkLst>
        </pc:spChg>
        <pc:spChg chg="add del mod">
          <ac:chgData name="Rolim de Moura, Lucas" userId="d79afec3-62e5-4232-b253-9652158c91d4" providerId="ADAL" clId="{E89F1C25-3E8C-43F4-8E4F-A8CC576B5A30}" dt="2023-01-04T14:26:41.854" v="15481" actId="478"/>
          <ac:spMkLst>
            <pc:docMk/>
            <pc:sldMk cId="3780105597" sldId="3320"/>
            <ac:spMk id="57" creationId="{58ABE18E-0A1D-46D6-9D0B-226B3A34D92D}"/>
          </ac:spMkLst>
        </pc:spChg>
        <pc:spChg chg="add del mod">
          <ac:chgData name="Rolim de Moura, Lucas" userId="d79afec3-62e5-4232-b253-9652158c91d4" providerId="ADAL" clId="{E89F1C25-3E8C-43F4-8E4F-A8CC576B5A30}" dt="2023-01-04T14:26:41.854" v="15481" actId="478"/>
          <ac:spMkLst>
            <pc:docMk/>
            <pc:sldMk cId="3780105597" sldId="3320"/>
            <ac:spMk id="58" creationId="{85729A81-3B21-461D-90E9-0B7E613B3F42}"/>
          </ac:spMkLst>
        </pc:spChg>
        <pc:spChg chg="add mod">
          <ac:chgData name="Rolim de Moura, Lucas" userId="d79afec3-62e5-4232-b253-9652158c91d4" providerId="ADAL" clId="{E89F1C25-3E8C-43F4-8E4F-A8CC576B5A30}" dt="2023-01-10T13:37:58.574" v="29398" actId="20577"/>
          <ac:spMkLst>
            <pc:docMk/>
            <pc:sldMk cId="3780105597" sldId="3320"/>
            <ac:spMk id="59" creationId="{6D1EC05C-222D-4EF8-8BA1-2A473657FC73}"/>
          </ac:spMkLst>
        </pc:spChg>
        <pc:spChg chg="add 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60" creationId="{9EB87717-9BC6-4F91-8883-39E2FB399AE7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64" creationId="{283F6947-9370-BE42-9ACF-EF0AA926EBCA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65" creationId="{C3485336-7CE3-6D47-B3CA-A0B43899C8F8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66" creationId="{856C9B22-EE1A-504B-B724-B9D92F7C052C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67" creationId="{691FCD71-0E7D-554E-A508-A7BAEC7BACBD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69" creationId="{B6B1D936-22D4-1548-B701-B083BF9C2582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70" creationId="{80E33260-6F11-484F-9609-94D3B4813CA7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71" creationId="{91F6D4EB-4999-7843-B94F-FD4CF23F86D9}"/>
          </ac:spMkLst>
        </pc:spChg>
        <pc:spChg chg="add del mod">
          <ac:chgData name="Rolim de Moura, Lucas" userId="d79afec3-62e5-4232-b253-9652158c91d4" providerId="ADAL" clId="{E89F1C25-3E8C-43F4-8E4F-A8CC576B5A30}" dt="2023-01-04T14:54:44.832" v="17052" actId="478"/>
          <ac:spMkLst>
            <pc:docMk/>
            <pc:sldMk cId="3780105597" sldId="3320"/>
            <ac:spMk id="72" creationId="{BC384CE6-035C-EE42-84FF-834E4464B478}"/>
          </ac:spMkLst>
        </pc:spChg>
        <pc:spChg chg="del mod">
          <ac:chgData name="Rolim de Moura, Lucas" userId="d79afec3-62e5-4232-b253-9652158c91d4" providerId="ADAL" clId="{E89F1C25-3E8C-43F4-8E4F-A8CC576B5A30}" dt="2023-01-10T13:37:51.845" v="29388" actId="478"/>
          <ac:spMkLst>
            <pc:docMk/>
            <pc:sldMk cId="3780105597" sldId="3320"/>
            <ac:spMk id="73" creationId="{4BA9CA15-CB11-5F44-8CAE-228556486CCE}"/>
          </ac:spMkLst>
        </pc:spChg>
        <pc:grpChg chg="del">
          <ac:chgData name="Rolim de Moura, Lucas" userId="d79afec3-62e5-4232-b253-9652158c91d4" providerId="ADAL" clId="{E89F1C25-3E8C-43F4-8E4F-A8CC576B5A30}" dt="2023-01-04T13:53:34.906" v="14749" actId="478"/>
          <ac:grpSpMkLst>
            <pc:docMk/>
            <pc:sldMk cId="3780105597" sldId="3320"/>
            <ac:grpSpMk id="68" creationId="{C6BFBF3E-6FF8-AA47-AF89-75420AE36F61}"/>
          </ac:grpSpMkLst>
        </pc:grpChg>
        <pc:graphicFrameChg chg="add del mod modGraphic">
          <ac:chgData name="Rolim de Moura, Lucas" userId="d79afec3-62e5-4232-b253-9652158c91d4" providerId="ADAL" clId="{E89F1C25-3E8C-43F4-8E4F-A8CC576B5A30}" dt="2023-01-04T13:54:37.044" v="14759" actId="478"/>
          <ac:graphicFrameMkLst>
            <pc:docMk/>
            <pc:sldMk cId="3780105597" sldId="3320"/>
            <ac:graphicFrameMk id="2" creationId="{77D5A3CE-8297-494B-AC41-5F430B31D656}"/>
          </ac:graphicFrameMkLst>
        </pc:graphicFrameChg>
        <pc:graphicFrameChg chg="add del mod modGraphic">
          <ac:chgData name="Rolim de Moura, Lucas" userId="d79afec3-62e5-4232-b253-9652158c91d4" providerId="ADAL" clId="{E89F1C25-3E8C-43F4-8E4F-A8CC576B5A30}" dt="2023-01-04T13:55:11.952" v="14763" actId="1032"/>
          <ac:graphicFrameMkLst>
            <pc:docMk/>
            <pc:sldMk cId="3780105597" sldId="3320"/>
            <ac:graphicFrameMk id="3" creationId="{69EFD71E-1B86-47EE-8B34-F4664FEA4B39}"/>
          </ac:graphicFrameMkLst>
        </pc:graphicFrameChg>
        <pc:picChg chg="add del mod">
          <ac:chgData name="Rolim de Moura, Lucas" userId="d79afec3-62e5-4232-b253-9652158c91d4" providerId="ADAL" clId="{E89F1C25-3E8C-43F4-8E4F-A8CC576B5A30}" dt="2023-01-10T13:37:51.845" v="29388" actId="478"/>
          <ac:picMkLst>
            <pc:docMk/>
            <pc:sldMk cId="3780105597" sldId="3320"/>
            <ac:picMk id="4" creationId="{9405687D-951A-408E-8B01-EE8214420535}"/>
          </ac:picMkLst>
        </pc:picChg>
        <pc:picChg chg="add del mod">
          <ac:chgData name="Rolim de Moura, Lucas" userId="d79afec3-62e5-4232-b253-9652158c91d4" providerId="ADAL" clId="{E89F1C25-3E8C-43F4-8E4F-A8CC576B5A30}" dt="2023-01-04T14:59:12.234" v="17145" actId="478"/>
          <ac:picMkLst>
            <pc:docMk/>
            <pc:sldMk cId="3780105597" sldId="3320"/>
            <ac:picMk id="5" creationId="{9D71F0DF-27F7-4102-A8AA-8A3EADEDDBFF}"/>
          </ac:picMkLst>
        </pc:picChg>
        <pc:cxnChg chg="add del mod">
          <ac:chgData name="Rolim de Moura, Lucas" userId="d79afec3-62e5-4232-b253-9652158c91d4" providerId="ADAL" clId="{E89F1C25-3E8C-43F4-8E4F-A8CC576B5A30}" dt="2023-01-10T13:44:09.226" v="29401"/>
          <ac:cxnSpMkLst>
            <pc:docMk/>
            <pc:sldMk cId="3780105597" sldId="3320"/>
            <ac:cxnSpMk id="22" creationId="{453F56F4-DB81-4A0F-9B94-B6597DCA74A3}"/>
          </ac:cxnSpMkLst>
        </pc:cxnChg>
        <pc:cxnChg chg="add del mod">
          <ac:chgData name="Rolim de Moura, Lucas" userId="d79afec3-62e5-4232-b253-9652158c91d4" providerId="ADAL" clId="{E89F1C25-3E8C-43F4-8E4F-A8CC576B5A30}" dt="2023-01-10T13:44:13.703" v="29403"/>
          <ac:cxnSpMkLst>
            <pc:docMk/>
            <pc:sldMk cId="3780105597" sldId="3320"/>
            <ac:cxnSpMk id="33" creationId="{C9EFDE7E-FA9F-4178-8D7C-D9EF498FF69E}"/>
          </ac:cxnSpMkLst>
        </pc:cxnChg>
      </pc:sldChg>
      <pc:sldChg chg="addSp delSp modSp add mod modAnim">
        <pc:chgData name="Rolim de Moura, Lucas" userId="d79afec3-62e5-4232-b253-9652158c91d4" providerId="ADAL" clId="{E89F1C25-3E8C-43F4-8E4F-A8CC576B5A30}" dt="2023-02-06T13:34:05.990" v="53316" actId="478"/>
        <pc:sldMkLst>
          <pc:docMk/>
          <pc:sldMk cId="2872686599" sldId="3396"/>
        </pc:sldMkLst>
        <pc:spChg chg="mod">
          <ac:chgData name="Rolim de Moura, Lucas" userId="d79afec3-62e5-4232-b253-9652158c91d4" providerId="ADAL" clId="{E89F1C25-3E8C-43F4-8E4F-A8CC576B5A30}" dt="2023-01-23T15:14:02.016" v="42878" actId="20577"/>
          <ac:spMkLst>
            <pc:docMk/>
            <pc:sldMk cId="2872686599" sldId="3396"/>
            <ac:spMk id="2" creationId="{847C08E2-C22A-4B4E-9903-12ED120AEEE1}"/>
          </ac:spMkLst>
        </pc:spChg>
        <pc:spChg chg="del">
          <ac:chgData name="Rolim de Moura, Lucas" userId="d79afec3-62e5-4232-b253-9652158c91d4" providerId="ADAL" clId="{E89F1C25-3E8C-43F4-8E4F-A8CC576B5A30}" dt="2023-01-23T14:49:35.139" v="42416" actId="478"/>
          <ac:spMkLst>
            <pc:docMk/>
            <pc:sldMk cId="2872686599" sldId="3396"/>
            <ac:spMk id="3" creationId="{C294D8AD-3FB8-A04A-9391-1F48499775C6}"/>
          </ac:spMkLst>
        </pc:spChg>
        <pc:spChg chg="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4" creationId="{A20CBA88-7607-AC42-871A-95C426A89990}"/>
          </ac:spMkLst>
        </pc:spChg>
        <pc:spChg chg="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5" creationId="{56C3E3FC-5E40-EC41-B114-8E97B5864B14}"/>
          </ac:spMkLst>
        </pc:spChg>
        <pc:spChg chg="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6" creationId="{BDFEA11F-D290-3746-92FE-8A4CAAC79A3D}"/>
          </ac:spMkLst>
        </pc:spChg>
        <pc:spChg chg="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7" creationId="{91CF7477-18D4-2E4A-9CCE-E04B20835EF0}"/>
          </ac:spMkLst>
        </pc:spChg>
        <pc:spChg chg="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8" creationId="{4697BF78-9EC7-C84A-926E-F1B83B6BDFCC}"/>
          </ac:spMkLst>
        </pc:spChg>
        <pc:spChg chg="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9" creationId="{FD0D7CB5-E14B-574D-9E5E-EF5954173AD3}"/>
          </ac:spMkLst>
        </pc:spChg>
        <pc:spChg chg="del">
          <ac:chgData name="Rolim de Moura, Lucas" userId="d79afec3-62e5-4232-b253-9652158c91d4" providerId="ADAL" clId="{E89F1C25-3E8C-43F4-8E4F-A8CC576B5A30}" dt="2023-01-23T14:43:44.539" v="42318" actId="478"/>
          <ac:spMkLst>
            <pc:docMk/>
            <pc:sldMk cId="2872686599" sldId="3396"/>
            <ac:spMk id="13" creationId="{4AFE408B-165F-8040-9757-65047FBCAD0D}"/>
          </ac:spMkLst>
        </pc:spChg>
        <pc:spChg chg="del">
          <ac:chgData name="Rolim de Moura, Lucas" userId="d79afec3-62e5-4232-b253-9652158c91d4" providerId="ADAL" clId="{E89F1C25-3E8C-43F4-8E4F-A8CC576B5A30}" dt="2023-01-23T14:43:44.539" v="42318" actId="478"/>
          <ac:spMkLst>
            <pc:docMk/>
            <pc:sldMk cId="2872686599" sldId="3396"/>
            <ac:spMk id="14" creationId="{A72AFD7D-DB14-9044-A660-B7A71A35F190}"/>
          </ac:spMkLst>
        </pc:spChg>
        <pc:spChg chg="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17" creationId="{EC0D3E4D-EB78-0C44-AB74-C89FF6B7FBB8}"/>
          </ac:spMkLst>
        </pc:spChg>
        <pc:spChg chg="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18" creationId="{F0B14365-CE9E-9E4C-B6B1-2CCEEEE683FE}"/>
          </ac:spMkLst>
        </pc:spChg>
        <pc:spChg chg="del">
          <ac:chgData name="Rolim de Moura, Lucas" userId="d79afec3-62e5-4232-b253-9652158c91d4" providerId="ADAL" clId="{E89F1C25-3E8C-43F4-8E4F-A8CC576B5A30}" dt="2023-01-23T14:48:34.904" v="42384" actId="478"/>
          <ac:spMkLst>
            <pc:docMk/>
            <pc:sldMk cId="2872686599" sldId="3396"/>
            <ac:spMk id="21" creationId="{9BC3BB01-3EE4-F94C-8CE1-646F2C96DD8C}"/>
          </ac:spMkLst>
        </pc:spChg>
        <pc:spChg chg="del">
          <ac:chgData name="Rolim de Moura, Lucas" userId="d79afec3-62e5-4232-b253-9652158c91d4" providerId="ADAL" clId="{E89F1C25-3E8C-43F4-8E4F-A8CC576B5A30}" dt="2023-01-23T14:48:34.904" v="42384" actId="478"/>
          <ac:spMkLst>
            <pc:docMk/>
            <pc:sldMk cId="2872686599" sldId="3396"/>
            <ac:spMk id="22" creationId="{7F9650EF-2625-854D-8C6B-2B5EEB8E058F}"/>
          </ac:spMkLst>
        </pc:spChg>
        <pc:spChg chg="del">
          <ac:chgData name="Rolim de Moura, Lucas" userId="d79afec3-62e5-4232-b253-9652158c91d4" providerId="ADAL" clId="{E89F1C25-3E8C-43F4-8E4F-A8CC576B5A30}" dt="2023-01-23T14:48:46.572" v="42399" actId="478"/>
          <ac:spMkLst>
            <pc:docMk/>
            <pc:sldMk cId="2872686599" sldId="3396"/>
            <ac:spMk id="24" creationId="{8DFC1D39-56F4-8F43-876F-B95066185D3F}"/>
          </ac:spMkLst>
        </pc:spChg>
        <pc:spChg chg="del">
          <ac:chgData name="Rolim de Moura, Lucas" userId="d79afec3-62e5-4232-b253-9652158c91d4" providerId="ADAL" clId="{E89F1C25-3E8C-43F4-8E4F-A8CC576B5A30}" dt="2023-01-23T14:48:46.572" v="42399" actId="478"/>
          <ac:spMkLst>
            <pc:docMk/>
            <pc:sldMk cId="2872686599" sldId="3396"/>
            <ac:spMk id="25" creationId="{57F8865D-AE9C-7F46-9253-4C4F490F133B}"/>
          </ac:spMkLst>
        </pc:spChg>
        <pc:spChg chg="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27" creationId="{B36F0024-D025-B949-8C36-6B07D8C9E562}"/>
          </ac:spMkLst>
        </pc:spChg>
        <pc:spChg chg="del mod">
          <ac:chgData name="Rolim de Moura, Lucas" userId="d79afec3-62e5-4232-b253-9652158c91d4" providerId="ADAL" clId="{E89F1C25-3E8C-43F4-8E4F-A8CC576B5A30}" dt="2023-01-23T14:58:02.264" v="42660" actId="478"/>
          <ac:spMkLst>
            <pc:docMk/>
            <pc:sldMk cId="2872686599" sldId="3396"/>
            <ac:spMk id="28" creationId="{CF23074F-9F36-844B-930E-DD38F9E08E16}"/>
          </ac:spMkLst>
        </pc:spChg>
        <pc:spChg chg="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30" creationId="{0DEA4831-56AB-074B-9517-9DE6BC8373C3}"/>
          </ac:spMkLst>
        </pc:spChg>
        <pc:spChg chg="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31" creationId="{D3615ACB-2309-EB43-ABF2-0C7C4E69E370}"/>
          </ac:spMkLst>
        </pc:spChg>
        <pc:spChg chg="del">
          <ac:chgData name="Rolim de Moura, Lucas" userId="d79afec3-62e5-4232-b253-9652158c91d4" providerId="ADAL" clId="{E89F1C25-3E8C-43F4-8E4F-A8CC576B5A30}" dt="2023-01-23T14:44:16.006" v="42325" actId="478"/>
          <ac:spMkLst>
            <pc:docMk/>
            <pc:sldMk cId="2872686599" sldId="3396"/>
            <ac:spMk id="33" creationId="{687375C7-0E58-2345-98BD-F237C14B0D22}"/>
          </ac:spMkLst>
        </pc:spChg>
        <pc:spChg chg="del">
          <ac:chgData name="Rolim de Moura, Lucas" userId="d79afec3-62e5-4232-b253-9652158c91d4" providerId="ADAL" clId="{E89F1C25-3E8C-43F4-8E4F-A8CC576B5A30}" dt="2023-01-23T14:47:15.802" v="42369" actId="478"/>
          <ac:spMkLst>
            <pc:docMk/>
            <pc:sldMk cId="2872686599" sldId="3396"/>
            <ac:spMk id="34" creationId="{54A6BC7B-A5B3-4A4D-BD7B-B30B3EB570B1}"/>
          </ac:spMkLst>
        </pc:spChg>
        <pc:spChg chg="del">
          <ac:chgData name="Rolim de Moura, Lucas" userId="d79afec3-62e5-4232-b253-9652158c91d4" providerId="ADAL" clId="{E89F1C25-3E8C-43F4-8E4F-A8CC576B5A30}" dt="2023-01-23T14:47:18.798" v="42370" actId="478"/>
          <ac:spMkLst>
            <pc:docMk/>
            <pc:sldMk cId="2872686599" sldId="3396"/>
            <ac:spMk id="35" creationId="{D7D18901-DFC4-AE4A-A306-278386184AD2}"/>
          </ac:spMkLst>
        </pc:spChg>
        <pc:spChg chg="del">
          <ac:chgData name="Rolim de Moura, Lucas" userId="d79afec3-62e5-4232-b253-9652158c91d4" providerId="ADAL" clId="{E89F1C25-3E8C-43F4-8E4F-A8CC576B5A30}" dt="2023-01-23T14:48:03.393" v="42375" actId="478"/>
          <ac:spMkLst>
            <pc:docMk/>
            <pc:sldMk cId="2872686599" sldId="3396"/>
            <ac:spMk id="36" creationId="{DCF33C5F-9E8A-EC40-9007-50360D243590}"/>
          </ac:spMkLst>
        </pc:spChg>
        <pc:spChg chg="del">
          <ac:chgData name="Rolim de Moura, Lucas" userId="d79afec3-62e5-4232-b253-9652158c91d4" providerId="ADAL" clId="{E89F1C25-3E8C-43F4-8E4F-A8CC576B5A30}" dt="2023-01-23T14:47:59.311" v="42374" actId="478"/>
          <ac:spMkLst>
            <pc:docMk/>
            <pc:sldMk cId="2872686599" sldId="3396"/>
            <ac:spMk id="37" creationId="{EA0AE563-76CF-CC4E-859A-08F5BC80B352}"/>
          </ac:spMkLst>
        </pc:spChg>
        <pc:spChg chg="add 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41" creationId="{5153411B-E062-4ED5-B29E-45C91A7D9DEB}"/>
          </ac:spMkLst>
        </pc:spChg>
        <pc:spChg chg="add 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42" creationId="{0A32D7C0-DBEA-42EC-8802-BF315764B214}"/>
          </ac:spMkLst>
        </pc:spChg>
        <pc:spChg chg="add 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43" creationId="{A3D34858-8855-4935-84BD-320DC2C00F16}"/>
          </ac:spMkLst>
        </pc:spChg>
        <pc:spChg chg="add mod">
          <ac:chgData name="Rolim de Moura, Lucas" userId="d79afec3-62e5-4232-b253-9652158c91d4" providerId="ADAL" clId="{E89F1C25-3E8C-43F4-8E4F-A8CC576B5A30}" dt="2023-01-23T17:34:55.811" v="44298" actId="1076"/>
          <ac:spMkLst>
            <pc:docMk/>
            <pc:sldMk cId="2872686599" sldId="3396"/>
            <ac:spMk id="44" creationId="{21E4D898-F40A-483C-A371-1DB5C1B46189}"/>
          </ac:spMkLst>
        </pc:spChg>
        <pc:picChg chg="add mod">
          <ac:chgData name="Rolim de Moura, Lucas" userId="d79afec3-62e5-4232-b253-9652158c91d4" providerId="ADAL" clId="{E89F1C25-3E8C-43F4-8E4F-A8CC576B5A30}" dt="2023-01-23T17:34:55.811" v="44298" actId="1076"/>
          <ac:picMkLst>
            <pc:docMk/>
            <pc:sldMk cId="2872686599" sldId="3396"/>
            <ac:picMk id="10" creationId="{F236B8F0-2C55-4DB3-B145-ADE45A1ED594}"/>
          </ac:picMkLst>
        </pc:picChg>
        <pc:picChg chg="add mod">
          <ac:chgData name="Rolim de Moura, Lucas" userId="d79afec3-62e5-4232-b253-9652158c91d4" providerId="ADAL" clId="{E89F1C25-3E8C-43F4-8E4F-A8CC576B5A30}" dt="2023-01-23T17:34:55.811" v="44298" actId="1076"/>
          <ac:picMkLst>
            <pc:docMk/>
            <pc:sldMk cId="2872686599" sldId="3396"/>
            <ac:picMk id="11" creationId="{DC3FE213-5E29-4B51-A6FA-59CB8016C0B8}"/>
          </ac:picMkLst>
        </pc:picChg>
        <pc:picChg chg="add mod">
          <ac:chgData name="Rolim de Moura, Lucas" userId="d79afec3-62e5-4232-b253-9652158c91d4" providerId="ADAL" clId="{E89F1C25-3E8C-43F4-8E4F-A8CC576B5A30}" dt="2023-01-24T16:20:02.199" v="48227" actId="1076"/>
          <ac:picMkLst>
            <pc:docMk/>
            <pc:sldMk cId="2872686599" sldId="3396"/>
            <ac:picMk id="12" creationId="{76577DC8-5671-4259-8773-D3F6BBB0EA30}"/>
          </ac:picMkLst>
        </pc:picChg>
        <pc:picChg chg="add del mod">
          <ac:chgData name="Rolim de Moura, Lucas" userId="d79afec3-62e5-4232-b253-9652158c91d4" providerId="ADAL" clId="{E89F1C25-3E8C-43F4-8E4F-A8CC576B5A30}" dt="2023-02-06T13:34:03.011" v="53315" actId="22"/>
          <ac:picMkLst>
            <pc:docMk/>
            <pc:sldMk cId="2872686599" sldId="3396"/>
            <ac:picMk id="13" creationId="{68872F1A-3997-B8CD-952C-066061682F48}"/>
          </ac:picMkLst>
        </pc:picChg>
        <pc:picChg chg="add del mod">
          <ac:chgData name="Rolim de Moura, Lucas" userId="d79afec3-62e5-4232-b253-9652158c91d4" providerId="ADAL" clId="{E89F1C25-3E8C-43F4-8E4F-A8CC576B5A30}" dt="2023-02-06T13:34:01.818" v="53313"/>
          <ac:picMkLst>
            <pc:docMk/>
            <pc:sldMk cId="2872686599" sldId="3396"/>
            <ac:picMk id="14" creationId="{72B04D8C-9471-1E50-8AA2-E91A758DBC29}"/>
          </ac:picMkLst>
        </pc:picChg>
        <pc:picChg chg="add del mod">
          <ac:chgData name="Rolim de Moura, Lucas" userId="d79afec3-62e5-4232-b253-9652158c91d4" providerId="ADAL" clId="{E89F1C25-3E8C-43F4-8E4F-A8CC576B5A30}" dt="2023-02-06T13:34:05.990" v="53316" actId="478"/>
          <ac:picMkLst>
            <pc:docMk/>
            <pc:sldMk cId="2872686599" sldId="3396"/>
            <ac:picMk id="24" creationId="{EE1689A0-614E-4A18-95E1-0AAAC3444261}"/>
          </ac:picMkLst>
        </pc:picChg>
        <pc:picChg chg="add del mod">
          <ac:chgData name="Rolim de Moura, Lucas" userId="d79afec3-62e5-4232-b253-9652158c91d4" providerId="ADAL" clId="{E89F1C25-3E8C-43F4-8E4F-A8CC576B5A30}" dt="2023-01-23T17:34:28.641" v="44297" actId="478"/>
          <ac:picMkLst>
            <pc:docMk/>
            <pc:sldMk cId="2872686599" sldId="3396"/>
            <ac:picMk id="29" creationId="{924E029F-395B-4CED-AD6B-9DB60CD619A3}"/>
          </ac:picMkLst>
        </pc:picChg>
        <pc:picChg chg="add del mod">
          <ac:chgData name="Rolim de Moura, Lucas" userId="d79afec3-62e5-4232-b253-9652158c91d4" providerId="ADAL" clId="{E89F1C25-3E8C-43F4-8E4F-A8CC576B5A30}" dt="2023-01-23T14:46:09.410" v="42356" actId="478"/>
          <ac:picMkLst>
            <pc:docMk/>
            <pc:sldMk cId="2872686599" sldId="3396"/>
            <ac:picMk id="32" creationId="{F98D7508-522A-4C21-A3B4-8CCD98B5B09C}"/>
          </ac:picMkLst>
        </pc:picChg>
        <pc:picChg chg="add mod">
          <ac:chgData name="Rolim de Moura, Lucas" userId="d79afec3-62e5-4232-b253-9652158c91d4" providerId="ADAL" clId="{E89F1C25-3E8C-43F4-8E4F-A8CC576B5A30}" dt="2023-01-23T17:34:55.811" v="44298" actId="1076"/>
          <ac:picMkLst>
            <pc:docMk/>
            <pc:sldMk cId="2872686599" sldId="3396"/>
            <ac:picMk id="38" creationId="{A137AE4D-AAD8-4EE6-A586-208F02480AD0}"/>
          </ac:picMkLst>
        </pc:picChg>
        <pc:picChg chg="add mod">
          <ac:chgData name="Rolim de Moura, Lucas" userId="d79afec3-62e5-4232-b253-9652158c91d4" providerId="ADAL" clId="{E89F1C25-3E8C-43F4-8E4F-A8CC576B5A30}" dt="2023-01-23T17:34:55.811" v="44298" actId="1076"/>
          <ac:picMkLst>
            <pc:docMk/>
            <pc:sldMk cId="2872686599" sldId="3396"/>
            <ac:picMk id="39" creationId="{0965F864-48D3-4E78-8BFE-719243082853}"/>
          </ac:picMkLst>
        </pc:picChg>
        <pc:picChg chg="add mod">
          <ac:chgData name="Rolim de Moura, Lucas" userId="d79afec3-62e5-4232-b253-9652158c91d4" providerId="ADAL" clId="{E89F1C25-3E8C-43F4-8E4F-A8CC576B5A30}" dt="2023-01-23T17:34:55.811" v="44298" actId="1076"/>
          <ac:picMkLst>
            <pc:docMk/>
            <pc:sldMk cId="2872686599" sldId="3396"/>
            <ac:picMk id="40" creationId="{EC246AA8-E30B-4F3C-8F03-A6BBF8F8BCF6}"/>
          </ac:picMkLst>
        </pc:picChg>
      </pc:sldChg>
      <pc:sldChg chg="addSp delSp modSp add del mod">
        <pc:chgData name="Rolim de Moura, Lucas" userId="d79afec3-62e5-4232-b253-9652158c91d4" providerId="ADAL" clId="{E89F1C25-3E8C-43F4-8E4F-A8CC576B5A30}" dt="2023-01-23T17:05:53.646" v="44152" actId="47"/>
        <pc:sldMkLst>
          <pc:docMk/>
          <pc:sldMk cId="226949130" sldId="3398"/>
        </pc:sldMkLst>
        <pc:spChg chg="del">
          <ac:chgData name="Rolim de Moura, Lucas" userId="d79afec3-62e5-4232-b253-9652158c91d4" providerId="ADAL" clId="{E89F1C25-3E8C-43F4-8E4F-A8CC576B5A30}" dt="2023-01-23T16:32:01.270" v="42995" actId="478"/>
          <ac:spMkLst>
            <pc:docMk/>
            <pc:sldMk cId="226949130" sldId="3398"/>
            <ac:spMk id="2" creationId="{A587C007-7E6B-6046-9384-879069A2C2C5}"/>
          </ac:spMkLst>
        </pc:spChg>
        <pc:spChg chg="del">
          <ac:chgData name="Rolim de Moura, Lucas" userId="d79afec3-62e5-4232-b253-9652158c91d4" providerId="ADAL" clId="{E89F1C25-3E8C-43F4-8E4F-A8CC576B5A30}" dt="2023-01-23T16:32:01.270" v="42995" actId="478"/>
          <ac:spMkLst>
            <pc:docMk/>
            <pc:sldMk cId="226949130" sldId="3398"/>
            <ac:spMk id="3" creationId="{162EB0FF-CD57-2748-B368-02AEE2A64316}"/>
          </ac:spMkLst>
        </pc:spChg>
        <pc:spChg chg="mod">
          <ac:chgData name="Rolim de Moura, Lucas" userId="d79afec3-62e5-4232-b253-9652158c91d4" providerId="ADAL" clId="{E89F1C25-3E8C-43F4-8E4F-A8CC576B5A30}" dt="2023-01-23T16:44:54.718" v="43509" actId="1076"/>
          <ac:spMkLst>
            <pc:docMk/>
            <pc:sldMk cId="226949130" sldId="3398"/>
            <ac:spMk id="4" creationId="{890398A2-1FAD-E54A-83E5-1787EDBBFAF6}"/>
          </ac:spMkLst>
        </pc:spChg>
        <pc:spChg chg="mod">
          <ac:chgData name="Rolim de Moura, Lucas" userId="d79afec3-62e5-4232-b253-9652158c91d4" providerId="ADAL" clId="{E89F1C25-3E8C-43F4-8E4F-A8CC576B5A30}" dt="2023-01-23T16:41:25.508" v="43443" actId="1038"/>
          <ac:spMkLst>
            <pc:docMk/>
            <pc:sldMk cId="226949130" sldId="3398"/>
            <ac:spMk id="5" creationId="{A922DADD-4A78-2B43-9D07-DC156083C411}"/>
          </ac:spMkLst>
        </pc:spChg>
        <pc:spChg chg="mod">
          <ac:chgData name="Rolim de Moura, Lucas" userId="d79afec3-62e5-4232-b253-9652158c91d4" providerId="ADAL" clId="{E89F1C25-3E8C-43F4-8E4F-A8CC576B5A30}" dt="2023-01-23T16:43:53.509" v="43503" actId="1076"/>
          <ac:spMkLst>
            <pc:docMk/>
            <pc:sldMk cId="226949130" sldId="3398"/>
            <ac:spMk id="8" creationId="{D0120C1A-629E-2444-8020-22C4E065ABB1}"/>
          </ac:spMkLst>
        </pc:spChg>
        <pc:spChg chg="mod">
          <ac:chgData name="Rolim de Moura, Lucas" userId="d79afec3-62e5-4232-b253-9652158c91d4" providerId="ADAL" clId="{E89F1C25-3E8C-43F4-8E4F-A8CC576B5A30}" dt="2023-01-23T16:43:53.509" v="43503" actId="1076"/>
          <ac:spMkLst>
            <pc:docMk/>
            <pc:sldMk cId="226949130" sldId="3398"/>
            <ac:spMk id="9" creationId="{9769F574-6873-584A-A385-EF41FFD918D8}"/>
          </ac:spMkLst>
        </pc:spChg>
        <pc:spChg chg="mod">
          <ac:chgData name="Rolim de Moura, Lucas" userId="d79afec3-62e5-4232-b253-9652158c91d4" providerId="ADAL" clId="{E89F1C25-3E8C-43F4-8E4F-A8CC576B5A30}" dt="2023-01-23T16:44:16.218" v="43506" actId="207"/>
          <ac:spMkLst>
            <pc:docMk/>
            <pc:sldMk cId="226949130" sldId="3398"/>
            <ac:spMk id="11" creationId="{7D79735D-C242-2E48-865E-81E538314FC0}"/>
          </ac:spMkLst>
        </pc:spChg>
        <pc:spChg chg="mod">
          <ac:chgData name="Rolim de Moura, Lucas" userId="d79afec3-62e5-4232-b253-9652158c91d4" providerId="ADAL" clId="{E89F1C25-3E8C-43F4-8E4F-A8CC576B5A30}" dt="2023-01-23T16:44:00.771" v="43504" actId="1076"/>
          <ac:spMkLst>
            <pc:docMk/>
            <pc:sldMk cId="226949130" sldId="3398"/>
            <ac:spMk id="12" creationId="{42489650-E156-FC48-934E-AB71E017E329}"/>
          </ac:spMkLst>
        </pc:spChg>
        <pc:spChg chg="del">
          <ac:chgData name="Rolim de Moura, Lucas" userId="d79afec3-62e5-4232-b253-9652158c91d4" providerId="ADAL" clId="{E89F1C25-3E8C-43F4-8E4F-A8CC576B5A30}" dt="2023-01-23T16:32:34.006" v="43002" actId="478"/>
          <ac:spMkLst>
            <pc:docMk/>
            <pc:sldMk cId="226949130" sldId="3398"/>
            <ac:spMk id="14" creationId="{6A9E9382-2558-674F-984E-06BE58172A47}"/>
          </ac:spMkLst>
        </pc:spChg>
        <pc:spChg chg="del">
          <ac:chgData name="Rolim de Moura, Lucas" userId="d79afec3-62e5-4232-b253-9652158c91d4" providerId="ADAL" clId="{E89F1C25-3E8C-43F4-8E4F-A8CC576B5A30}" dt="2023-01-23T16:32:34.006" v="43002" actId="478"/>
          <ac:spMkLst>
            <pc:docMk/>
            <pc:sldMk cId="226949130" sldId="3398"/>
            <ac:spMk id="15" creationId="{4D2B3614-E668-9F4E-BE6E-8430959B8118}"/>
          </ac:spMkLst>
        </pc:spChg>
        <pc:spChg chg="mod">
          <ac:chgData name="Rolim de Moura, Lucas" userId="d79afec3-62e5-4232-b253-9652158c91d4" providerId="ADAL" clId="{E89F1C25-3E8C-43F4-8E4F-A8CC576B5A30}" dt="2023-01-23T16:50:49.108" v="43787" actId="554"/>
          <ac:spMkLst>
            <pc:docMk/>
            <pc:sldMk cId="226949130" sldId="3398"/>
            <ac:spMk id="16" creationId="{9AB79A45-7A90-AC4F-9CCE-B8F53E9BEA37}"/>
          </ac:spMkLst>
        </pc:spChg>
        <pc:spChg chg="mod">
          <ac:chgData name="Rolim de Moura, Lucas" userId="d79afec3-62e5-4232-b253-9652158c91d4" providerId="ADAL" clId="{E89F1C25-3E8C-43F4-8E4F-A8CC576B5A30}" dt="2023-01-23T16:53:42.642" v="43959" actId="403"/>
          <ac:spMkLst>
            <pc:docMk/>
            <pc:sldMk cId="226949130" sldId="3398"/>
            <ac:spMk id="17" creationId="{8F903671-C3FA-1B49-8AEB-41B4CBC933FC}"/>
          </ac:spMkLst>
        </pc:spChg>
        <pc:spChg chg="mod">
          <ac:chgData name="Rolim de Moura, Lucas" userId="d79afec3-62e5-4232-b253-9652158c91d4" providerId="ADAL" clId="{E89F1C25-3E8C-43F4-8E4F-A8CC576B5A30}" dt="2023-01-23T16:50:49.108" v="43787" actId="554"/>
          <ac:spMkLst>
            <pc:docMk/>
            <pc:sldMk cId="226949130" sldId="3398"/>
            <ac:spMk id="20" creationId="{FF315FCE-D9AC-9E4B-813F-2750378BCBB2}"/>
          </ac:spMkLst>
        </pc:spChg>
        <pc:spChg chg="del mod">
          <ac:chgData name="Rolim de Moura, Lucas" userId="d79afec3-62e5-4232-b253-9652158c91d4" providerId="ADAL" clId="{E89F1C25-3E8C-43F4-8E4F-A8CC576B5A30}" dt="2023-01-23T16:41:56.695" v="43471" actId="478"/>
          <ac:spMkLst>
            <pc:docMk/>
            <pc:sldMk cId="226949130" sldId="3398"/>
            <ac:spMk id="21" creationId="{22EAE943-4DF4-4243-979B-C7E7615B992D}"/>
          </ac:spMkLst>
        </pc:spChg>
        <pc:spChg chg="mod">
          <ac:chgData name="Rolim de Moura, Lucas" userId="d79afec3-62e5-4232-b253-9652158c91d4" providerId="ADAL" clId="{E89F1C25-3E8C-43F4-8E4F-A8CC576B5A30}" dt="2023-01-23T16:50:49.108" v="43787" actId="554"/>
          <ac:spMkLst>
            <pc:docMk/>
            <pc:sldMk cId="226949130" sldId="3398"/>
            <ac:spMk id="23" creationId="{3E1BA644-889B-0C44-8FD4-95AC73A77A52}"/>
          </ac:spMkLst>
        </pc:spChg>
        <pc:spChg chg="del mod">
          <ac:chgData name="Rolim de Moura, Lucas" userId="d79afec3-62e5-4232-b253-9652158c91d4" providerId="ADAL" clId="{E89F1C25-3E8C-43F4-8E4F-A8CC576B5A30}" dt="2023-01-23T16:41:56.695" v="43471" actId="478"/>
          <ac:spMkLst>
            <pc:docMk/>
            <pc:sldMk cId="226949130" sldId="3398"/>
            <ac:spMk id="24" creationId="{E7B535B4-95F3-B643-B668-FE16D1267F36}"/>
          </ac:spMkLst>
        </pc:spChg>
        <pc:spChg chg="add mod">
          <ac:chgData name="Rolim de Moura, Lucas" userId="d79afec3-62e5-4232-b253-9652158c91d4" providerId="ADAL" clId="{E89F1C25-3E8C-43F4-8E4F-A8CC576B5A30}" dt="2023-01-23T16:32:49.810" v="43005" actId="14100"/>
          <ac:spMkLst>
            <pc:docMk/>
            <pc:sldMk cId="226949130" sldId="3398"/>
            <ac:spMk id="25" creationId="{BD7627FF-3F7F-4BC4-BDA5-D77A7F837069}"/>
          </ac:spMkLst>
        </pc:spChg>
        <pc:spChg chg="del">
          <ac:chgData name="Rolim de Moura, Lucas" userId="d79afec3-62e5-4232-b253-9652158c91d4" providerId="ADAL" clId="{E89F1C25-3E8C-43F4-8E4F-A8CC576B5A30}" dt="2023-01-23T16:32:34.006" v="43002" actId="478"/>
          <ac:spMkLst>
            <pc:docMk/>
            <pc:sldMk cId="226949130" sldId="3398"/>
            <ac:spMk id="26" creationId="{D672433B-FE87-D041-AFA3-5FCFF9E2C7BA}"/>
          </ac:spMkLst>
        </pc:spChg>
        <pc:spChg chg="del">
          <ac:chgData name="Rolim de Moura, Lucas" userId="d79afec3-62e5-4232-b253-9652158c91d4" providerId="ADAL" clId="{E89F1C25-3E8C-43F4-8E4F-A8CC576B5A30}" dt="2023-01-23T16:32:34.006" v="43002" actId="478"/>
          <ac:spMkLst>
            <pc:docMk/>
            <pc:sldMk cId="226949130" sldId="3398"/>
            <ac:spMk id="27" creationId="{A2E18AEC-7DF5-A944-88DC-BA3FD7C82F78}"/>
          </ac:spMkLst>
        </pc:spChg>
        <pc:spChg chg="add mod">
          <ac:chgData name="Rolim de Moura, Lucas" userId="d79afec3-62e5-4232-b253-9652158c91d4" providerId="ADAL" clId="{E89F1C25-3E8C-43F4-8E4F-A8CC576B5A30}" dt="2023-01-23T16:32:08.512" v="42996"/>
          <ac:spMkLst>
            <pc:docMk/>
            <pc:sldMk cId="226949130" sldId="3398"/>
            <ac:spMk id="28" creationId="{98A1BF75-70B4-4119-B410-7655185F0B01}"/>
          </ac:spMkLst>
        </pc:spChg>
        <pc:spChg chg="add del mod">
          <ac:chgData name="Rolim de Moura, Lucas" userId="d79afec3-62e5-4232-b253-9652158c91d4" providerId="ADAL" clId="{E89F1C25-3E8C-43F4-8E4F-A8CC576B5A30}" dt="2023-01-23T16:33:14.020" v="43010" actId="478"/>
          <ac:spMkLst>
            <pc:docMk/>
            <pc:sldMk cId="226949130" sldId="3398"/>
            <ac:spMk id="29" creationId="{992230B8-F7EE-7642-B8EE-5680618F3158}"/>
          </ac:spMkLst>
        </pc:spChg>
        <pc:spChg chg="del mod">
          <ac:chgData name="Rolim de Moura, Lucas" userId="d79afec3-62e5-4232-b253-9652158c91d4" providerId="ADAL" clId="{E89F1C25-3E8C-43F4-8E4F-A8CC576B5A30}" dt="2023-01-23T16:33:21.207" v="43011" actId="478"/>
          <ac:spMkLst>
            <pc:docMk/>
            <pc:sldMk cId="226949130" sldId="3398"/>
            <ac:spMk id="30" creationId="{AFD471C2-7C6B-7247-A8C9-0A9BAF6E6BD2}"/>
          </ac:spMkLst>
        </pc:spChg>
        <pc:spChg chg="del mod">
          <ac:chgData name="Rolim de Moura, Lucas" userId="d79afec3-62e5-4232-b253-9652158c91d4" providerId="ADAL" clId="{E89F1C25-3E8C-43F4-8E4F-A8CC576B5A30}" dt="2023-01-23T16:33:28.054" v="43012" actId="478"/>
          <ac:spMkLst>
            <pc:docMk/>
            <pc:sldMk cId="226949130" sldId="3398"/>
            <ac:spMk id="31" creationId="{170212EB-E16A-3349-869C-319952D5AC48}"/>
          </ac:spMkLst>
        </pc:spChg>
        <pc:spChg chg="del">
          <ac:chgData name="Rolim de Moura, Lucas" userId="d79afec3-62e5-4232-b253-9652158c91d4" providerId="ADAL" clId="{E89F1C25-3E8C-43F4-8E4F-A8CC576B5A30}" dt="2023-01-23T16:32:34.006" v="43002" actId="478"/>
          <ac:spMkLst>
            <pc:docMk/>
            <pc:sldMk cId="226949130" sldId="3398"/>
            <ac:spMk id="32" creationId="{3F159455-FC15-B149-ABAF-B87751B30ADD}"/>
          </ac:spMkLst>
        </pc:spChg>
        <pc:spChg chg="add del mod">
          <ac:chgData name="Rolim de Moura, Lucas" userId="d79afec3-62e5-4232-b253-9652158c91d4" providerId="ADAL" clId="{E89F1C25-3E8C-43F4-8E4F-A8CC576B5A30}" dt="2023-01-23T16:45:58.595" v="43593" actId="478"/>
          <ac:spMkLst>
            <pc:docMk/>
            <pc:sldMk cId="226949130" sldId="3398"/>
            <ac:spMk id="36" creationId="{F2FF4885-10B6-4DD6-B1C3-5150C285854D}"/>
          </ac:spMkLst>
        </pc:spChg>
        <pc:spChg chg="add mod">
          <ac:chgData name="Rolim de Moura, Lucas" userId="d79afec3-62e5-4232-b253-9652158c91d4" providerId="ADAL" clId="{E89F1C25-3E8C-43F4-8E4F-A8CC576B5A30}" dt="2023-01-23T16:53:42.642" v="43959" actId="403"/>
          <ac:spMkLst>
            <pc:docMk/>
            <pc:sldMk cId="226949130" sldId="3398"/>
            <ac:spMk id="37" creationId="{674E0DFB-957F-4127-B0A5-399866CADF2D}"/>
          </ac:spMkLst>
        </pc:spChg>
        <pc:spChg chg="add mod">
          <ac:chgData name="Rolim de Moura, Lucas" userId="d79afec3-62e5-4232-b253-9652158c91d4" providerId="ADAL" clId="{E89F1C25-3E8C-43F4-8E4F-A8CC576B5A30}" dt="2023-01-23T16:53:42.642" v="43959" actId="403"/>
          <ac:spMkLst>
            <pc:docMk/>
            <pc:sldMk cId="226949130" sldId="3398"/>
            <ac:spMk id="38" creationId="{B842ED4F-0295-4B9E-ADC9-CB09896F6167}"/>
          </ac:spMkLst>
        </pc:spChg>
        <pc:picChg chg="add mod">
          <ac:chgData name="Rolim de Moura, Lucas" userId="d79afec3-62e5-4232-b253-9652158c91d4" providerId="ADAL" clId="{E89F1C25-3E8C-43F4-8E4F-A8CC576B5A30}" dt="2023-01-23T16:41:25.508" v="43443" actId="1038"/>
          <ac:picMkLst>
            <pc:docMk/>
            <pc:sldMk cId="226949130" sldId="3398"/>
            <ac:picMk id="33" creationId="{33B391EA-397C-4116-BACA-1F6F2F5101B5}"/>
          </ac:picMkLst>
        </pc:picChg>
        <pc:picChg chg="add mod">
          <ac:chgData name="Rolim de Moura, Lucas" userId="d79afec3-62e5-4232-b253-9652158c91d4" providerId="ADAL" clId="{E89F1C25-3E8C-43F4-8E4F-A8CC576B5A30}" dt="2023-01-23T16:43:53.509" v="43503" actId="1076"/>
          <ac:picMkLst>
            <pc:docMk/>
            <pc:sldMk cId="226949130" sldId="3398"/>
            <ac:picMk id="34" creationId="{CA3992C6-68A4-4034-86AB-B4876F8FBFDE}"/>
          </ac:picMkLst>
        </pc:picChg>
        <pc:picChg chg="add mod">
          <ac:chgData name="Rolim de Moura, Lucas" userId="d79afec3-62e5-4232-b253-9652158c91d4" providerId="ADAL" clId="{E89F1C25-3E8C-43F4-8E4F-A8CC576B5A30}" dt="2023-01-23T16:44:00.771" v="43504" actId="1076"/>
          <ac:picMkLst>
            <pc:docMk/>
            <pc:sldMk cId="226949130" sldId="3398"/>
            <ac:picMk id="35" creationId="{E30C59D8-E1FD-46C3-A820-C5465C60DEC1}"/>
          </ac:picMkLst>
        </pc:picChg>
      </pc:sldChg>
      <pc:sldChg chg="addSp delSp modSp add mod modNotesTx">
        <pc:chgData name="Rolim de Moura, Lucas" userId="d79afec3-62e5-4232-b253-9652158c91d4" providerId="ADAL" clId="{E89F1C25-3E8C-43F4-8E4F-A8CC576B5A30}" dt="2023-01-24T20:27:47.794" v="53290" actId="12"/>
        <pc:sldMkLst>
          <pc:docMk/>
          <pc:sldMk cId="667259890" sldId="3403"/>
        </pc:sldMkLst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5" creationId="{D578DF03-D18D-BE4E-B4EF-38B11087E862}"/>
          </ac:spMkLst>
        </pc:spChg>
        <pc:spChg chg="mod or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6" creationId="{3719FBFD-64F8-F447-9F35-53DBDB3F3349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7" creationId="{4F087B17-B57B-1548-BC1E-91C905747867}"/>
          </ac:spMkLst>
        </pc:spChg>
        <pc:spChg chg="mod or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8" creationId="{77DB48A2-A092-8A49-9BE8-99CFC80323A5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10" creationId="{BE202936-0931-954D-BDAA-2CA2FFF347D2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11" creationId="{47405A81-1A40-1144-AADA-0AB387E30760}"/>
          </ac:spMkLst>
        </pc:spChg>
        <pc:spChg chg="del">
          <ac:chgData name="Rolim de Moura, Lucas" userId="d79afec3-62e5-4232-b253-9652158c91d4" providerId="ADAL" clId="{E89F1C25-3E8C-43F4-8E4F-A8CC576B5A30}" dt="2023-01-23T13:13:52.260" v="41533" actId="478"/>
          <ac:spMkLst>
            <pc:docMk/>
            <pc:sldMk cId="667259890" sldId="3403"/>
            <ac:spMk id="13" creationId="{BF104870-70C8-CA4E-98DF-AC90101C859F}"/>
          </ac:spMkLst>
        </pc:spChg>
        <pc:spChg chg="del">
          <ac:chgData name="Rolim de Moura, Lucas" userId="d79afec3-62e5-4232-b253-9652158c91d4" providerId="ADAL" clId="{E89F1C25-3E8C-43F4-8E4F-A8CC576B5A30}" dt="2023-01-23T13:14:00.052" v="41535" actId="478"/>
          <ac:spMkLst>
            <pc:docMk/>
            <pc:sldMk cId="667259890" sldId="3403"/>
            <ac:spMk id="14" creationId="{5B9146AA-D608-5444-938C-A4DE58133054}"/>
          </ac:spMkLst>
        </pc:spChg>
        <pc:spChg chg="del mod">
          <ac:chgData name="Rolim de Moura, Lucas" userId="d79afec3-62e5-4232-b253-9652158c91d4" providerId="ADAL" clId="{E89F1C25-3E8C-43F4-8E4F-A8CC576B5A30}" dt="2023-01-23T14:02:53.182" v="41945" actId="478"/>
          <ac:spMkLst>
            <pc:docMk/>
            <pc:sldMk cId="667259890" sldId="3403"/>
            <ac:spMk id="15" creationId="{354C2A0B-6D52-1948-A273-4CF547844C54}"/>
          </ac:spMkLst>
        </pc:spChg>
        <pc:spChg chg="del mod">
          <ac:chgData name="Rolim de Moura, Lucas" userId="d79afec3-62e5-4232-b253-9652158c91d4" providerId="ADAL" clId="{E89F1C25-3E8C-43F4-8E4F-A8CC576B5A30}" dt="2023-01-23T14:27:05.414" v="42120" actId="478"/>
          <ac:spMkLst>
            <pc:docMk/>
            <pc:sldMk cId="667259890" sldId="3403"/>
            <ac:spMk id="16" creationId="{45E10FDB-CE9D-D84D-AC4F-E7D7608AE3B7}"/>
          </ac:spMkLst>
        </pc:spChg>
        <pc:spChg chg="del mod">
          <ac:chgData name="Rolim de Moura, Lucas" userId="d79afec3-62e5-4232-b253-9652158c91d4" providerId="ADAL" clId="{E89F1C25-3E8C-43F4-8E4F-A8CC576B5A30}" dt="2023-01-23T14:21:15.722" v="42015" actId="478"/>
          <ac:spMkLst>
            <pc:docMk/>
            <pc:sldMk cId="667259890" sldId="3403"/>
            <ac:spMk id="17" creationId="{B5D65D9C-CCD3-FC4D-8E55-479DB81553EE}"/>
          </ac:spMkLst>
        </pc:spChg>
        <pc:spChg chg="del">
          <ac:chgData name="Rolim de Moura, Lucas" userId="d79afec3-62e5-4232-b253-9652158c91d4" providerId="ADAL" clId="{E89F1C25-3E8C-43F4-8E4F-A8CC576B5A30}" dt="2023-01-23T13:26:38.995" v="41771" actId="478"/>
          <ac:spMkLst>
            <pc:docMk/>
            <pc:sldMk cId="667259890" sldId="3403"/>
            <ac:spMk id="18" creationId="{9140AD17-40EE-C14A-A485-DC3AB73879E7}"/>
          </ac:spMkLst>
        </pc:spChg>
        <pc:spChg chg="del">
          <ac:chgData name="Rolim de Moura, Lucas" userId="d79afec3-62e5-4232-b253-9652158c91d4" providerId="ADAL" clId="{E89F1C25-3E8C-43F4-8E4F-A8CC576B5A30}" dt="2023-01-23T13:18:42.816" v="41642" actId="478"/>
          <ac:spMkLst>
            <pc:docMk/>
            <pc:sldMk cId="667259890" sldId="3403"/>
            <ac:spMk id="19" creationId="{BBB7DC2E-FC84-0D4E-84FB-CE71BCF33C55}"/>
          </ac:spMkLst>
        </pc:spChg>
        <pc:spChg chg="del">
          <ac:chgData name="Rolim de Moura, Lucas" userId="d79afec3-62e5-4232-b253-9652158c91d4" providerId="ADAL" clId="{E89F1C25-3E8C-43F4-8E4F-A8CC576B5A30}" dt="2023-01-23T13:14:24.552" v="41545" actId="478"/>
          <ac:spMkLst>
            <pc:docMk/>
            <pc:sldMk cId="667259890" sldId="3403"/>
            <ac:spMk id="20" creationId="{54E13426-B706-0141-A106-D7FF69364690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21" creationId="{836DFB7E-0595-554B-B103-8A21BE1FDBEA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22" creationId="{ED5A7D2C-FC64-A847-901C-3E9FB5867D1E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25" creationId="{9D1B5DA8-E4B1-C24C-B068-00C6956A4E0D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26" creationId="{92BCAB83-1E3F-D548-8972-4E7D6F4E4DC6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28" creationId="{2291F750-CFAC-824C-8E19-CAAEAAD6C5A5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29" creationId="{E5056E37-BE9E-E84B-9C5E-9E97558FE426}"/>
          </ac:spMkLst>
        </pc:spChg>
        <pc:spChg chg="add mod">
          <ac:chgData name="Rolim de Moura, Lucas" userId="d79afec3-62e5-4232-b253-9652158c91d4" providerId="ADAL" clId="{E89F1C25-3E8C-43F4-8E4F-A8CC576B5A30}" dt="2023-01-23T14:04:39.543" v="41963" actId="14100"/>
          <ac:spMkLst>
            <pc:docMk/>
            <pc:sldMk cId="667259890" sldId="3403"/>
            <ac:spMk id="30" creationId="{96386713-10F2-4FBB-8128-3D4AC5B1E892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31" creationId="{14019BC9-57A1-9642-8786-D761501D084E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32" creationId="{215064FD-27D0-DE46-A586-C2CD0EEC7380}"/>
          </ac:spMkLst>
        </pc:spChg>
        <pc:spChg chg="add mod">
          <ac:chgData name="Rolim de Moura, Lucas" userId="d79afec3-62e5-4232-b253-9652158c91d4" providerId="ADAL" clId="{E89F1C25-3E8C-43F4-8E4F-A8CC576B5A30}" dt="2023-01-23T14:05:00.569" v="41965" actId="14100"/>
          <ac:spMkLst>
            <pc:docMk/>
            <pc:sldMk cId="667259890" sldId="3403"/>
            <ac:spMk id="33" creationId="{BC114527-4ED8-422B-AA2B-6B40AD4D127E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34" creationId="{2A3EBD7B-9D0A-3C4E-8199-52D516FBFE1F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35" creationId="{9CF2B9E3-FBCF-3C45-B409-A85C1A3BBC67}"/>
          </ac:spMkLst>
        </pc:spChg>
        <pc:spChg chg="add del mod">
          <ac:chgData name="Rolim de Moura, Lucas" userId="d79afec3-62e5-4232-b253-9652158c91d4" providerId="ADAL" clId="{E89F1C25-3E8C-43F4-8E4F-A8CC576B5A30}" dt="2023-01-23T13:15:18.513" v="41568" actId="21"/>
          <ac:spMkLst>
            <pc:docMk/>
            <pc:sldMk cId="667259890" sldId="3403"/>
            <ac:spMk id="36" creationId="{AA01CA9D-7BEF-43E6-B1AA-8D48324EF845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37" creationId="{E7AE50E5-89C0-C349-89CA-7C1C90B0709C}"/>
          </ac:spMkLst>
        </pc:spChg>
        <pc:spChg chg="mod">
          <ac:chgData name="Rolim de Moura, Lucas" userId="d79afec3-62e5-4232-b253-9652158c91d4" providerId="ADAL" clId="{E89F1C25-3E8C-43F4-8E4F-A8CC576B5A30}" dt="2023-01-24T20:18:27.459" v="52845" actId="1076"/>
          <ac:spMkLst>
            <pc:docMk/>
            <pc:sldMk cId="667259890" sldId="3403"/>
            <ac:spMk id="38" creationId="{E7F09408-6396-144B-A211-C48C2F075A36}"/>
          </ac:spMkLst>
        </pc:spChg>
        <pc:spChg chg="add del mod">
          <ac:chgData name="Rolim de Moura, Lucas" userId="d79afec3-62e5-4232-b253-9652158c91d4" providerId="ADAL" clId="{E89F1C25-3E8C-43F4-8E4F-A8CC576B5A30}" dt="2023-01-23T13:26:46.835" v="41774" actId="21"/>
          <ac:spMkLst>
            <pc:docMk/>
            <pc:sldMk cId="667259890" sldId="3403"/>
            <ac:spMk id="41" creationId="{AA2EE6F7-4D52-4885-8799-50DFAD7F3781}"/>
          </ac:spMkLst>
        </pc:spChg>
        <pc:picChg chg="add mod">
          <ac:chgData name="Rolim de Moura, Lucas" userId="d79afec3-62e5-4232-b253-9652158c91d4" providerId="ADAL" clId="{E89F1C25-3E8C-43F4-8E4F-A8CC576B5A30}" dt="2023-01-24T20:18:27.459" v="52845" actId="1076"/>
          <ac:picMkLst>
            <pc:docMk/>
            <pc:sldMk cId="667259890" sldId="3403"/>
            <ac:picMk id="2" creationId="{DCC4DC85-73FC-43BB-82A0-E4FF1CF7EAA0}"/>
          </ac:picMkLst>
        </pc:picChg>
        <pc:picChg chg="add mod">
          <ac:chgData name="Rolim de Moura, Lucas" userId="d79afec3-62e5-4232-b253-9652158c91d4" providerId="ADAL" clId="{E89F1C25-3E8C-43F4-8E4F-A8CC576B5A30}" dt="2023-01-24T20:18:27.459" v="52845" actId="1076"/>
          <ac:picMkLst>
            <pc:docMk/>
            <pc:sldMk cId="667259890" sldId="3403"/>
            <ac:picMk id="3" creationId="{32E87C4A-F60C-43F1-B874-9077E23CC281}"/>
          </ac:picMkLst>
        </pc:picChg>
        <pc:picChg chg="add mod">
          <ac:chgData name="Rolim de Moura, Lucas" userId="d79afec3-62e5-4232-b253-9652158c91d4" providerId="ADAL" clId="{E89F1C25-3E8C-43F4-8E4F-A8CC576B5A30}" dt="2023-01-24T20:18:27.459" v="52845" actId="1076"/>
          <ac:picMkLst>
            <pc:docMk/>
            <pc:sldMk cId="667259890" sldId="3403"/>
            <ac:picMk id="4" creationId="{6B395357-AD8B-4F5A-A2BF-C1924CF167C4}"/>
          </ac:picMkLst>
        </pc:picChg>
        <pc:picChg chg="add mod">
          <ac:chgData name="Rolim de Moura, Lucas" userId="d79afec3-62e5-4232-b253-9652158c91d4" providerId="ADAL" clId="{E89F1C25-3E8C-43F4-8E4F-A8CC576B5A30}" dt="2023-01-24T20:18:27.459" v="52845" actId="1076"/>
          <ac:picMkLst>
            <pc:docMk/>
            <pc:sldMk cId="667259890" sldId="3403"/>
            <ac:picMk id="9" creationId="{53CF2CCC-B852-4490-B085-2D14EC798AF0}"/>
          </ac:picMkLst>
        </pc:picChg>
        <pc:picChg chg="add mod">
          <ac:chgData name="Rolim de Moura, Lucas" userId="d79afec3-62e5-4232-b253-9652158c91d4" providerId="ADAL" clId="{E89F1C25-3E8C-43F4-8E4F-A8CC576B5A30}" dt="2023-01-24T20:18:27.459" v="52845" actId="1076"/>
          <ac:picMkLst>
            <pc:docMk/>
            <pc:sldMk cId="667259890" sldId="3403"/>
            <ac:picMk id="12" creationId="{19628E73-5F1B-4F45-8D68-8D411B517A83}"/>
          </ac:picMkLst>
        </pc:picChg>
        <pc:picChg chg="add del mod">
          <ac:chgData name="Rolim de Moura, Lucas" userId="d79afec3-62e5-4232-b253-9652158c91d4" providerId="ADAL" clId="{E89F1C25-3E8C-43F4-8E4F-A8CC576B5A30}" dt="2023-01-23T14:23:25.880" v="42028" actId="478"/>
          <ac:picMkLst>
            <pc:docMk/>
            <pc:sldMk cId="667259890" sldId="3403"/>
            <ac:picMk id="23" creationId="{40B9459D-E1B8-4727-BF18-7D8F01C2E4F7}"/>
          </ac:picMkLst>
        </pc:picChg>
        <pc:picChg chg="add del">
          <ac:chgData name="Rolim de Moura, Lucas" userId="d79afec3-62e5-4232-b253-9652158c91d4" providerId="ADAL" clId="{E89F1C25-3E8C-43F4-8E4F-A8CC576B5A30}" dt="2023-01-23T14:23:02.045" v="42025" actId="21"/>
          <ac:picMkLst>
            <pc:docMk/>
            <pc:sldMk cId="667259890" sldId="3403"/>
            <ac:picMk id="24" creationId="{C5E4992B-0752-462D-9EEA-0E1849729D7B}"/>
          </ac:picMkLst>
        </pc:picChg>
        <pc:picChg chg="add mod">
          <ac:chgData name="Rolim de Moura, Lucas" userId="d79afec3-62e5-4232-b253-9652158c91d4" providerId="ADAL" clId="{E89F1C25-3E8C-43F4-8E4F-A8CC576B5A30}" dt="2023-01-24T20:18:27.459" v="52845" actId="1076"/>
          <ac:picMkLst>
            <pc:docMk/>
            <pc:sldMk cId="667259890" sldId="3403"/>
            <ac:picMk id="27" creationId="{72AA7F89-E95C-4502-9FFB-7E0253FAB9A1}"/>
          </ac:picMkLst>
        </pc:picChg>
        <pc:picChg chg="add del mod">
          <ac:chgData name="Rolim de Moura, Lucas" userId="d79afec3-62e5-4232-b253-9652158c91d4" providerId="ADAL" clId="{E89F1C25-3E8C-43F4-8E4F-A8CC576B5A30}" dt="2023-01-23T13:17:21.277" v="41627"/>
          <ac:picMkLst>
            <pc:docMk/>
            <pc:sldMk cId="667259890" sldId="3403"/>
            <ac:picMk id="39" creationId="{A80482ED-3F05-4249-94D9-9CDB72F6D49A}"/>
          </ac:picMkLst>
        </pc:picChg>
        <pc:picChg chg="add del mod">
          <ac:chgData name="Rolim de Moura, Lucas" userId="d79afec3-62e5-4232-b253-9652158c91d4" providerId="ADAL" clId="{E89F1C25-3E8C-43F4-8E4F-A8CC576B5A30}" dt="2023-01-23T13:17:24.312" v="41629" actId="21"/>
          <ac:picMkLst>
            <pc:docMk/>
            <pc:sldMk cId="667259890" sldId="3403"/>
            <ac:picMk id="40" creationId="{ABC01C91-DE26-4DA4-A9CD-BB4131822EB9}"/>
          </ac:picMkLst>
        </pc:picChg>
        <pc:picChg chg="add mod">
          <ac:chgData name="Rolim de Moura, Lucas" userId="d79afec3-62e5-4232-b253-9652158c91d4" providerId="ADAL" clId="{E89F1C25-3E8C-43F4-8E4F-A8CC576B5A30}" dt="2023-01-24T20:18:27.459" v="52845" actId="1076"/>
          <ac:picMkLst>
            <pc:docMk/>
            <pc:sldMk cId="667259890" sldId="3403"/>
            <ac:picMk id="42" creationId="{86C0B043-D03B-4F65-A948-5D5C2CAB90C9}"/>
          </ac:picMkLst>
        </pc:picChg>
        <pc:picChg chg="add del">
          <ac:chgData name="Rolim de Moura, Lucas" userId="d79afec3-62e5-4232-b253-9652158c91d4" providerId="ADAL" clId="{E89F1C25-3E8C-43F4-8E4F-A8CC576B5A30}" dt="2023-01-23T14:27:49.590" v="42125"/>
          <ac:picMkLst>
            <pc:docMk/>
            <pc:sldMk cId="667259890" sldId="3403"/>
            <ac:picMk id="43" creationId="{93F48509-85D2-4B76-BD36-828655CDA5C2}"/>
          </ac:picMkLst>
        </pc:picChg>
        <pc:picChg chg="add del">
          <ac:chgData name="Rolim de Moura, Lucas" userId="d79afec3-62e5-4232-b253-9652158c91d4" providerId="ADAL" clId="{E89F1C25-3E8C-43F4-8E4F-A8CC576B5A30}" dt="2023-01-23T14:29:09.078" v="42127" actId="478"/>
          <ac:picMkLst>
            <pc:docMk/>
            <pc:sldMk cId="667259890" sldId="3403"/>
            <ac:picMk id="44" creationId="{109B78AA-9BA8-435D-B672-0CFD0266275B}"/>
          </ac:picMkLst>
        </pc:picChg>
        <pc:picChg chg="add mod ord">
          <ac:chgData name="Rolim de Moura, Lucas" userId="d79afec3-62e5-4232-b253-9652158c91d4" providerId="ADAL" clId="{E89F1C25-3E8C-43F4-8E4F-A8CC576B5A30}" dt="2023-01-23T18:57:08.396" v="44789" actId="167"/>
          <ac:picMkLst>
            <pc:docMk/>
            <pc:sldMk cId="667259890" sldId="3403"/>
            <ac:picMk id="45" creationId="{4DF0BCE3-96AB-4CE1-88D2-0DEA2B78FFF9}"/>
          </ac:picMkLst>
        </pc:picChg>
      </pc:sldChg>
      <pc:sldChg chg="addSp delSp modSp add mod ord modClrScheme chgLayout">
        <pc:chgData name="Rolim de Moura, Lucas" userId="d79afec3-62e5-4232-b253-9652158c91d4" providerId="ADAL" clId="{E89F1C25-3E8C-43F4-8E4F-A8CC576B5A30}" dt="2023-01-11T14:33:23.061" v="33708" actId="20577"/>
        <pc:sldMkLst>
          <pc:docMk/>
          <pc:sldMk cId="2213242192" sldId="4092"/>
        </pc:sldMkLst>
        <pc:spChg chg="mod">
          <ac:chgData name="Rolim de Moura, Lucas" userId="d79afec3-62e5-4232-b253-9652158c91d4" providerId="ADAL" clId="{E89F1C25-3E8C-43F4-8E4F-A8CC576B5A30}" dt="2023-01-09T18:26:27.799" v="28561" actId="20577"/>
          <ac:spMkLst>
            <pc:docMk/>
            <pc:sldMk cId="2213242192" sldId="4092"/>
            <ac:spMk id="2" creationId="{67D74571-3541-9D4A-B75B-41F5190A084E}"/>
          </ac:spMkLst>
        </pc:spChg>
        <pc:spChg chg="del">
          <ac:chgData name="Rolim de Moura, Lucas" userId="d79afec3-62e5-4232-b253-9652158c91d4" providerId="ADAL" clId="{E89F1C25-3E8C-43F4-8E4F-A8CC576B5A30}" dt="2023-01-02T13:15:36.665" v="879" actId="478"/>
          <ac:spMkLst>
            <pc:docMk/>
            <pc:sldMk cId="2213242192" sldId="4092"/>
            <ac:spMk id="3" creationId="{BB8A7E8A-2371-0D43-B82E-FF89E30E1B36}"/>
          </ac:spMkLst>
        </pc:spChg>
        <pc:spChg chg="mod">
          <ac:chgData name="Rolim de Moura, Lucas" userId="d79afec3-62e5-4232-b253-9652158c91d4" providerId="ADAL" clId="{E89F1C25-3E8C-43F4-8E4F-A8CC576B5A30}" dt="2023-01-04T16:11:58.039" v="17201" actId="1037"/>
          <ac:spMkLst>
            <pc:docMk/>
            <pc:sldMk cId="2213242192" sldId="4092"/>
            <ac:spMk id="5" creationId="{E199968F-5DD6-FC4E-A105-826AF44CF895}"/>
          </ac:spMkLst>
        </pc:spChg>
        <pc:spChg chg="mod">
          <ac:chgData name="Rolim de Moura, Lucas" userId="d79afec3-62e5-4232-b253-9652158c91d4" providerId="ADAL" clId="{E89F1C25-3E8C-43F4-8E4F-A8CC576B5A30}" dt="2023-01-09T18:25:56.280" v="28541" actId="1038"/>
          <ac:spMkLst>
            <pc:docMk/>
            <pc:sldMk cId="2213242192" sldId="4092"/>
            <ac:spMk id="6" creationId="{B8EBDE86-DADF-6145-9D56-737005F8C6D9}"/>
          </ac:spMkLst>
        </pc:spChg>
        <pc:spChg chg="mod">
          <ac:chgData name="Rolim de Moura, Lucas" userId="d79afec3-62e5-4232-b253-9652158c91d4" providerId="ADAL" clId="{E89F1C25-3E8C-43F4-8E4F-A8CC576B5A30}" dt="2023-01-02T13:25:40.063" v="984" actId="207"/>
          <ac:spMkLst>
            <pc:docMk/>
            <pc:sldMk cId="2213242192" sldId="4092"/>
            <ac:spMk id="7" creationId="{AE55684E-08F9-0046-BFE3-39C5DC1FECB0}"/>
          </ac:spMkLst>
        </pc:spChg>
        <pc:spChg chg="mod">
          <ac:chgData name="Rolim de Moura, Lucas" userId="d79afec3-62e5-4232-b253-9652158c91d4" providerId="ADAL" clId="{E89F1C25-3E8C-43F4-8E4F-A8CC576B5A30}" dt="2023-01-04T16:12:07.222" v="17218" actId="1035"/>
          <ac:spMkLst>
            <pc:docMk/>
            <pc:sldMk cId="2213242192" sldId="4092"/>
            <ac:spMk id="8" creationId="{0A82C21E-0C0F-884E-B418-E494425EB1A7}"/>
          </ac:spMkLst>
        </pc:spChg>
        <pc:spChg chg="mod">
          <ac:chgData name="Rolim de Moura, Lucas" userId="d79afec3-62e5-4232-b253-9652158c91d4" providerId="ADAL" clId="{E89F1C25-3E8C-43F4-8E4F-A8CC576B5A30}" dt="2023-01-09T18:25:47.118" v="28531" actId="1035"/>
          <ac:spMkLst>
            <pc:docMk/>
            <pc:sldMk cId="2213242192" sldId="4092"/>
            <ac:spMk id="9" creationId="{E8D0A97B-3C2B-CE49-B477-77082F635C3B}"/>
          </ac:spMkLst>
        </pc:spChg>
        <pc:spChg chg="mod">
          <ac:chgData name="Rolim de Moura, Lucas" userId="d79afec3-62e5-4232-b253-9652158c91d4" providerId="ADAL" clId="{E89F1C25-3E8C-43F4-8E4F-A8CC576B5A30}" dt="2023-01-02T13:25:19.971" v="981" actId="207"/>
          <ac:spMkLst>
            <pc:docMk/>
            <pc:sldMk cId="2213242192" sldId="4092"/>
            <ac:spMk id="10" creationId="{6DBAFEC7-8BAD-CE46-B017-9791151090E5}"/>
          </ac:spMkLst>
        </pc:spChg>
        <pc:spChg chg="mod">
          <ac:chgData name="Rolim de Moura, Lucas" userId="d79afec3-62e5-4232-b253-9652158c91d4" providerId="ADAL" clId="{E89F1C25-3E8C-43F4-8E4F-A8CC576B5A30}" dt="2023-01-02T13:25:36.065" v="983" actId="207"/>
          <ac:spMkLst>
            <pc:docMk/>
            <pc:sldMk cId="2213242192" sldId="4092"/>
            <ac:spMk id="19" creationId="{EBC2A48E-B7A8-204F-9D42-9B0601545FD5}"/>
          </ac:spMkLst>
        </pc:spChg>
        <pc:spChg chg="mod">
          <ac:chgData name="Rolim de Moura, Lucas" userId="d79afec3-62e5-4232-b253-9652158c91d4" providerId="ADAL" clId="{E89F1C25-3E8C-43F4-8E4F-A8CC576B5A30}" dt="2023-01-02T13:25:27.643" v="982" actId="207"/>
          <ac:spMkLst>
            <pc:docMk/>
            <pc:sldMk cId="2213242192" sldId="4092"/>
            <ac:spMk id="20" creationId="{19CE7E49-B47A-0F48-8049-24398EFB736A}"/>
          </ac:spMkLst>
        </pc:spChg>
        <pc:spChg chg="mod">
          <ac:chgData name="Rolim de Moura, Lucas" userId="d79afec3-62e5-4232-b253-9652158c91d4" providerId="ADAL" clId="{E89F1C25-3E8C-43F4-8E4F-A8CC576B5A30}" dt="2023-01-04T16:12:07.222" v="17218" actId="1035"/>
          <ac:spMkLst>
            <pc:docMk/>
            <pc:sldMk cId="2213242192" sldId="4092"/>
            <ac:spMk id="21" creationId="{2D059BD8-DDE3-8240-8305-26D751EB090B}"/>
          </ac:spMkLst>
        </pc:spChg>
        <pc:spChg chg="mod">
          <ac:chgData name="Rolim de Moura, Lucas" userId="d79afec3-62e5-4232-b253-9652158c91d4" providerId="ADAL" clId="{E89F1C25-3E8C-43F4-8E4F-A8CC576B5A30}" dt="2023-01-09T18:25:47.118" v="28531" actId="1035"/>
          <ac:spMkLst>
            <pc:docMk/>
            <pc:sldMk cId="2213242192" sldId="4092"/>
            <ac:spMk id="22" creationId="{737413C2-F5E7-4948-BD73-72470559B18C}"/>
          </ac:spMkLst>
        </pc:spChg>
        <pc:spChg chg="mod">
          <ac:chgData name="Rolim de Moura, Lucas" userId="d79afec3-62e5-4232-b253-9652158c91d4" providerId="ADAL" clId="{E89F1C25-3E8C-43F4-8E4F-A8CC576B5A30}" dt="2023-01-02T13:19:03.834" v="944" actId="255"/>
          <ac:spMkLst>
            <pc:docMk/>
            <pc:sldMk cId="2213242192" sldId="4092"/>
            <ac:spMk id="23" creationId="{5A9A8A0A-7E02-5E4C-9866-6031A7617A24}"/>
          </ac:spMkLst>
        </pc:spChg>
        <pc:spChg chg="mod">
          <ac:chgData name="Rolim de Moura, Lucas" userId="d79afec3-62e5-4232-b253-9652158c91d4" providerId="ADAL" clId="{E89F1C25-3E8C-43F4-8E4F-A8CC576B5A30}" dt="2023-01-02T13:19:16.749" v="954" actId="255"/>
          <ac:spMkLst>
            <pc:docMk/>
            <pc:sldMk cId="2213242192" sldId="4092"/>
            <ac:spMk id="24" creationId="{29A35467-97A9-2E48-AC11-FD3E7BC204C8}"/>
          </ac:spMkLst>
        </pc:spChg>
        <pc:spChg chg="add del mod">
          <ac:chgData name="Rolim de Moura, Lucas" userId="d79afec3-62e5-4232-b253-9652158c91d4" providerId="ADAL" clId="{E89F1C25-3E8C-43F4-8E4F-A8CC576B5A30}" dt="2023-01-02T14:11:38.655" v="2608" actId="478"/>
          <ac:spMkLst>
            <pc:docMk/>
            <pc:sldMk cId="2213242192" sldId="4092"/>
            <ac:spMk id="25" creationId="{8877EF2F-AF30-C84E-96D8-8480317C2578}"/>
          </ac:spMkLst>
        </pc:spChg>
        <pc:spChg chg="mod">
          <ac:chgData name="Rolim de Moura, Lucas" userId="d79afec3-62e5-4232-b253-9652158c91d4" providerId="ADAL" clId="{E89F1C25-3E8C-43F4-8E4F-A8CC576B5A30}" dt="2023-01-04T16:11:43.971" v="17172" actId="1035"/>
          <ac:spMkLst>
            <pc:docMk/>
            <pc:sldMk cId="2213242192" sldId="4092"/>
            <ac:spMk id="26" creationId="{E351A7E4-3FA1-4244-9AA9-99B1119CC1A5}"/>
          </ac:spMkLst>
        </pc:spChg>
        <pc:spChg chg="add del mod">
          <ac:chgData name="Rolim de Moura, Lucas" userId="d79afec3-62e5-4232-b253-9652158c91d4" providerId="ADAL" clId="{E89F1C25-3E8C-43F4-8E4F-A8CC576B5A30}" dt="2023-01-02T13:10:01.478" v="717"/>
          <ac:spMkLst>
            <pc:docMk/>
            <pc:sldMk cId="2213242192" sldId="4092"/>
            <ac:spMk id="28" creationId="{73BA414E-A25A-4DE0-8E5C-22B96C311504}"/>
          </ac:spMkLst>
        </pc:spChg>
        <pc:spChg chg="add del">
          <ac:chgData name="Rolim de Moura, Lucas" userId="d79afec3-62e5-4232-b253-9652158c91d4" providerId="ADAL" clId="{E89F1C25-3E8C-43F4-8E4F-A8CC576B5A30}" dt="2023-01-02T14:11:38.655" v="2608" actId="478"/>
          <ac:spMkLst>
            <pc:docMk/>
            <pc:sldMk cId="2213242192" sldId="4092"/>
            <ac:spMk id="29" creationId="{64D94473-6957-E045-9086-0118CABD5630}"/>
          </ac:spMkLst>
        </pc:spChg>
        <pc:spChg chg="mod">
          <ac:chgData name="Rolim de Moura, Lucas" userId="d79afec3-62e5-4232-b253-9652158c91d4" providerId="ADAL" clId="{E89F1C25-3E8C-43F4-8E4F-A8CC576B5A30}" dt="2023-01-02T14:41:49.643" v="3978" actId="1076"/>
          <ac:spMkLst>
            <pc:docMk/>
            <pc:sldMk cId="2213242192" sldId="4092"/>
            <ac:spMk id="30" creationId="{79B06C5E-EC3E-4B4E-9146-B0180B28E34A}"/>
          </ac:spMkLst>
        </pc:spChg>
        <pc:spChg chg="add del mod">
          <ac:chgData name="Rolim de Moura, Lucas" userId="d79afec3-62e5-4232-b253-9652158c91d4" providerId="ADAL" clId="{E89F1C25-3E8C-43F4-8E4F-A8CC576B5A30}" dt="2023-01-02T13:10:01.478" v="717"/>
          <ac:spMkLst>
            <pc:docMk/>
            <pc:sldMk cId="2213242192" sldId="4092"/>
            <ac:spMk id="31" creationId="{B1EAC1E9-1EE0-4B68-B025-40ECEBF51B58}"/>
          </ac:spMkLst>
        </pc:spChg>
        <pc:spChg chg="add del">
          <ac:chgData name="Rolim de Moura, Lucas" userId="d79afec3-62e5-4232-b253-9652158c91d4" providerId="ADAL" clId="{E89F1C25-3E8C-43F4-8E4F-A8CC576B5A30}" dt="2023-01-02T14:11:38.655" v="2608" actId="478"/>
          <ac:spMkLst>
            <pc:docMk/>
            <pc:sldMk cId="2213242192" sldId="4092"/>
            <ac:spMk id="32" creationId="{2C019514-0D8F-D449-AF28-2E8C549AB3B1}"/>
          </ac:spMkLst>
        </pc:spChg>
        <pc:spChg chg="mod">
          <ac:chgData name="Rolim de Moura, Lucas" userId="d79afec3-62e5-4232-b253-9652158c91d4" providerId="ADAL" clId="{E89F1C25-3E8C-43F4-8E4F-A8CC576B5A30}" dt="2023-01-02T14:41:44.142" v="3977" actId="1076"/>
          <ac:spMkLst>
            <pc:docMk/>
            <pc:sldMk cId="2213242192" sldId="4092"/>
            <ac:spMk id="33" creationId="{3D2A2218-CA44-E144-8984-4AB0161B1BB6}"/>
          </ac:spMkLst>
        </pc:spChg>
        <pc:spChg chg="add del">
          <ac:chgData name="Rolim de Moura, Lucas" userId="d79afec3-62e5-4232-b253-9652158c91d4" providerId="ADAL" clId="{E89F1C25-3E8C-43F4-8E4F-A8CC576B5A30}" dt="2023-01-02T14:11:38.655" v="2608" actId="478"/>
          <ac:spMkLst>
            <pc:docMk/>
            <pc:sldMk cId="2213242192" sldId="4092"/>
            <ac:spMk id="35" creationId="{BD3BAAAB-B5E1-124F-B61A-4C6699B781F3}"/>
          </ac:spMkLst>
        </pc:spChg>
        <pc:spChg chg="mod">
          <ac:chgData name="Rolim de Moura, Lucas" userId="d79afec3-62e5-4232-b253-9652158c91d4" providerId="ADAL" clId="{E89F1C25-3E8C-43F4-8E4F-A8CC576B5A30}" dt="2023-01-04T16:12:28.986" v="17227" actId="1036"/>
          <ac:spMkLst>
            <pc:docMk/>
            <pc:sldMk cId="2213242192" sldId="4092"/>
            <ac:spMk id="36" creationId="{B052C585-999A-2749-AA76-8BE220136760}"/>
          </ac:spMkLst>
        </pc:spChg>
        <pc:spChg chg="add del mod">
          <ac:chgData name="Rolim de Moura, Lucas" userId="d79afec3-62e5-4232-b253-9652158c91d4" providerId="ADAL" clId="{E89F1C25-3E8C-43F4-8E4F-A8CC576B5A30}" dt="2023-01-02T14:13:36.684" v="2656"/>
          <ac:spMkLst>
            <pc:docMk/>
            <pc:sldMk cId="2213242192" sldId="4092"/>
            <ac:spMk id="40" creationId="{10093023-229D-4EB5-B9ED-D646168BD369}"/>
          </ac:spMkLst>
        </pc:spChg>
        <pc:spChg chg="add del mod">
          <ac:chgData name="Rolim de Moura, Lucas" userId="d79afec3-62e5-4232-b253-9652158c91d4" providerId="ADAL" clId="{E89F1C25-3E8C-43F4-8E4F-A8CC576B5A30}" dt="2023-01-02T14:13:54.090" v="2666" actId="478"/>
          <ac:spMkLst>
            <pc:docMk/>
            <pc:sldMk cId="2213242192" sldId="4092"/>
            <ac:spMk id="41" creationId="{AE1270FE-BA09-46B1-84EE-37A83C6D222F}"/>
          </ac:spMkLst>
        </pc:spChg>
        <pc:spChg chg="add mod">
          <ac:chgData name="Rolim de Moura, Lucas" userId="d79afec3-62e5-4232-b253-9652158c91d4" providerId="ADAL" clId="{E89F1C25-3E8C-43F4-8E4F-A8CC576B5A30}" dt="2023-01-11T14:33:23.061" v="33708" actId="20577"/>
          <ac:spMkLst>
            <pc:docMk/>
            <pc:sldMk cId="2213242192" sldId="4092"/>
            <ac:spMk id="42" creationId="{8D12D48F-79A3-4B47-847D-55BCC0B00A26}"/>
          </ac:spMkLst>
        </pc:spChg>
        <pc:spChg chg="add mod">
          <ac:chgData name="Rolim de Moura, Lucas" userId="d79afec3-62e5-4232-b253-9652158c91d4" providerId="ADAL" clId="{E89F1C25-3E8C-43F4-8E4F-A8CC576B5A30}" dt="2023-01-04T16:12:28.986" v="17227" actId="1036"/>
          <ac:spMkLst>
            <pc:docMk/>
            <pc:sldMk cId="2213242192" sldId="4092"/>
            <ac:spMk id="43" creationId="{6A7B7CE7-15DC-4AC4-8144-2076F2221733}"/>
          </ac:spMkLst>
        </pc:spChg>
        <pc:spChg chg="add mod">
          <ac:chgData name="Rolim de Moura, Lucas" userId="d79afec3-62e5-4232-b253-9652158c91d4" providerId="ADAL" clId="{E89F1C25-3E8C-43F4-8E4F-A8CC576B5A30}" dt="2023-01-04T16:11:28.794" v="17167" actId="2711"/>
          <ac:spMkLst>
            <pc:docMk/>
            <pc:sldMk cId="2213242192" sldId="4092"/>
            <ac:spMk id="44" creationId="{CD7B8B67-C754-4E56-AA35-8752DD3BE5BD}"/>
          </ac:spMkLst>
        </pc:spChg>
        <pc:spChg chg="add mod">
          <ac:chgData name="Rolim de Moura, Lucas" userId="d79afec3-62e5-4232-b253-9652158c91d4" providerId="ADAL" clId="{E89F1C25-3E8C-43F4-8E4F-A8CC576B5A30}" dt="2023-01-04T16:11:33.742" v="17168" actId="2711"/>
          <ac:spMkLst>
            <pc:docMk/>
            <pc:sldMk cId="2213242192" sldId="4092"/>
            <ac:spMk id="45" creationId="{0C7D42F8-B831-4D9B-BE1C-1D393E4FF19C}"/>
          </ac:spMkLst>
        </pc:spChg>
        <pc:spChg chg="add del mod">
          <ac:chgData name="Rolim de Moura, Lucas" userId="d79afec3-62e5-4232-b253-9652158c91d4" providerId="ADAL" clId="{E89F1C25-3E8C-43F4-8E4F-A8CC576B5A30}" dt="2023-01-02T19:38:06.920" v="5454" actId="21"/>
          <ac:spMkLst>
            <pc:docMk/>
            <pc:sldMk cId="2213242192" sldId="4092"/>
            <ac:spMk id="46" creationId="{A05632F3-86B3-4D0C-9B87-D25D6F53A138}"/>
          </ac:spMkLst>
        </pc:spChg>
        <pc:spChg chg="add del mod">
          <ac:chgData name="Rolim de Moura, Lucas" userId="d79afec3-62e5-4232-b253-9652158c91d4" providerId="ADAL" clId="{E89F1C25-3E8C-43F4-8E4F-A8CC576B5A30}" dt="2023-01-02T19:38:06.920" v="5454" actId="21"/>
          <ac:spMkLst>
            <pc:docMk/>
            <pc:sldMk cId="2213242192" sldId="4092"/>
            <ac:spMk id="47" creationId="{E9BAB621-3F3C-428F-8D4A-4113DF8791C5}"/>
          </ac:spMkLst>
        </pc:spChg>
        <pc:spChg chg="add del mod">
          <ac:chgData name="Rolim de Moura, Lucas" userId="d79afec3-62e5-4232-b253-9652158c91d4" providerId="ADAL" clId="{E89F1C25-3E8C-43F4-8E4F-A8CC576B5A30}" dt="2023-01-02T19:38:00.557" v="5453" actId="478"/>
          <ac:spMkLst>
            <pc:docMk/>
            <pc:sldMk cId="2213242192" sldId="4092"/>
            <ac:spMk id="48" creationId="{175308BE-9DEE-4C45-B13C-75BA4BA7EEFD}"/>
          </ac:spMkLst>
        </pc:spChg>
        <pc:picChg chg="add del mod">
          <ac:chgData name="Rolim de Moura, Lucas" userId="d79afec3-62e5-4232-b253-9652158c91d4" providerId="ADAL" clId="{E89F1C25-3E8C-43F4-8E4F-A8CC576B5A30}" dt="2023-01-02T13:10:25.205" v="723" actId="478"/>
          <ac:picMkLst>
            <pc:docMk/>
            <pc:sldMk cId="2213242192" sldId="4092"/>
            <ac:picMk id="11" creationId="{BD9E190D-566E-4D5E-93C7-DC2AA3811BE1}"/>
          </ac:picMkLst>
        </pc:picChg>
        <pc:picChg chg="add mod">
          <ac:chgData name="Rolim de Moura, Lucas" userId="d79afec3-62e5-4232-b253-9652158c91d4" providerId="ADAL" clId="{E89F1C25-3E8C-43F4-8E4F-A8CC576B5A30}" dt="2023-01-02T13:15:05.863" v="850" actId="1038"/>
          <ac:picMkLst>
            <pc:docMk/>
            <pc:sldMk cId="2213242192" sldId="4092"/>
            <ac:picMk id="12" creationId="{EE025F89-3B9A-49FC-A551-2EA03300ABC7}"/>
          </ac:picMkLst>
        </pc:picChg>
        <pc:picChg chg="add mod">
          <ac:chgData name="Rolim de Moura, Lucas" userId="d79afec3-62e5-4232-b253-9652158c91d4" providerId="ADAL" clId="{E89F1C25-3E8C-43F4-8E4F-A8CC576B5A30}" dt="2023-01-09T18:25:47.118" v="28531" actId="1035"/>
          <ac:picMkLst>
            <pc:docMk/>
            <pc:sldMk cId="2213242192" sldId="4092"/>
            <ac:picMk id="14" creationId="{90174487-D53D-486D-9819-5204B1202F4F}"/>
          </ac:picMkLst>
        </pc:picChg>
        <pc:picChg chg="add del">
          <ac:chgData name="Rolim de Moura, Lucas" userId="d79afec3-62e5-4232-b253-9652158c91d4" providerId="ADAL" clId="{E89F1C25-3E8C-43F4-8E4F-A8CC576B5A30}" dt="2023-01-02T13:13:29.028" v="736" actId="21"/>
          <ac:picMkLst>
            <pc:docMk/>
            <pc:sldMk cId="2213242192" sldId="4092"/>
            <ac:picMk id="15" creationId="{02E1499A-31C4-480D-9484-AED9CE64ACB4}"/>
          </ac:picMkLst>
        </pc:picChg>
        <pc:picChg chg="add mod modCrop">
          <ac:chgData name="Rolim de Moura, Lucas" userId="d79afec3-62e5-4232-b253-9652158c91d4" providerId="ADAL" clId="{E89F1C25-3E8C-43F4-8E4F-A8CC576B5A30}" dt="2023-01-02T13:15:09.231" v="854" actId="1038"/>
          <ac:picMkLst>
            <pc:docMk/>
            <pc:sldMk cId="2213242192" sldId="4092"/>
            <ac:picMk id="16" creationId="{A452E3F7-6831-4862-8143-F954D73200B8}"/>
          </ac:picMkLst>
        </pc:picChg>
        <pc:picChg chg="add del mod">
          <ac:chgData name="Rolim de Moura, Lucas" userId="d79afec3-62e5-4232-b253-9652158c91d4" providerId="ADAL" clId="{E89F1C25-3E8C-43F4-8E4F-A8CC576B5A30}" dt="2023-01-04T16:08:07.225" v="17146" actId="478"/>
          <ac:picMkLst>
            <pc:docMk/>
            <pc:sldMk cId="2213242192" sldId="4092"/>
            <ac:picMk id="17" creationId="{94462FF5-B272-4AD7-84BD-C64E87A13220}"/>
          </ac:picMkLst>
        </pc:picChg>
        <pc:picChg chg="add del mod">
          <ac:chgData name="Rolim de Moura, Lucas" userId="d79afec3-62e5-4232-b253-9652158c91d4" providerId="ADAL" clId="{E89F1C25-3E8C-43F4-8E4F-A8CC576B5A30}" dt="2023-01-04T16:08:07.225" v="17146" actId="478"/>
          <ac:picMkLst>
            <pc:docMk/>
            <pc:sldMk cId="2213242192" sldId="4092"/>
            <ac:picMk id="18" creationId="{0C6CE137-5361-49A1-BA18-5BF443031A5E}"/>
          </ac:picMkLst>
        </pc:picChg>
        <pc:picChg chg="add del mod">
          <ac:chgData name="Rolim de Moura, Lucas" userId="d79afec3-62e5-4232-b253-9652158c91d4" providerId="ADAL" clId="{E89F1C25-3E8C-43F4-8E4F-A8CC576B5A30}" dt="2023-01-02T13:10:01.478" v="717"/>
          <ac:picMkLst>
            <pc:docMk/>
            <pc:sldMk cId="2213242192" sldId="4092"/>
            <ac:picMk id="27" creationId="{3011407C-F12D-45E6-B036-338AC20116E3}"/>
          </ac:picMkLst>
        </pc:picChg>
        <pc:picChg chg="add mod">
          <ac:chgData name="Rolim de Moura, Lucas" userId="d79afec3-62e5-4232-b253-9652158c91d4" providerId="ADAL" clId="{E89F1C25-3E8C-43F4-8E4F-A8CC576B5A30}" dt="2023-01-04T13:33:19.079" v="14279"/>
          <ac:picMkLst>
            <pc:docMk/>
            <pc:sldMk cId="2213242192" sldId="4092"/>
            <ac:picMk id="32" creationId="{6B933C7A-9BD3-4115-A922-C3D09652AE6C}"/>
          </ac:picMkLst>
        </pc:picChg>
        <pc:picChg chg="add mod">
          <ac:chgData name="Rolim de Moura, Lucas" userId="d79afec3-62e5-4232-b253-9652158c91d4" providerId="ADAL" clId="{E89F1C25-3E8C-43F4-8E4F-A8CC576B5A30}" dt="2023-01-04T16:12:07.222" v="17218" actId="1035"/>
          <ac:picMkLst>
            <pc:docMk/>
            <pc:sldMk cId="2213242192" sldId="4092"/>
            <ac:picMk id="34" creationId="{96331026-92B4-4302-8E04-DB08D9953766}"/>
          </ac:picMkLst>
        </pc:picChg>
        <pc:picChg chg="add del mod">
          <ac:chgData name="Rolim de Moura, Lucas" userId="d79afec3-62e5-4232-b253-9652158c91d4" providerId="ADAL" clId="{E89F1C25-3E8C-43F4-8E4F-A8CC576B5A30}" dt="2023-01-02T13:13:31.517" v="738" actId="21"/>
          <ac:picMkLst>
            <pc:docMk/>
            <pc:sldMk cId="2213242192" sldId="4092"/>
            <ac:picMk id="37" creationId="{ED3422AA-0FF8-447D-A706-6B1E5DA42350}"/>
          </ac:picMkLst>
        </pc:picChg>
        <pc:picChg chg="add del mod">
          <ac:chgData name="Rolim de Moura, Lucas" userId="d79afec3-62e5-4232-b253-9652158c91d4" providerId="ADAL" clId="{E89F1C25-3E8C-43F4-8E4F-A8CC576B5A30}" dt="2023-01-04T16:08:07.225" v="17146" actId="478"/>
          <ac:picMkLst>
            <pc:docMk/>
            <pc:sldMk cId="2213242192" sldId="4092"/>
            <ac:picMk id="38" creationId="{7E8E1097-68C9-4764-A1D2-995631673508}"/>
          </ac:picMkLst>
        </pc:picChg>
        <pc:picChg chg="add del mod">
          <ac:chgData name="Rolim de Moura, Lucas" userId="d79afec3-62e5-4232-b253-9652158c91d4" providerId="ADAL" clId="{E89F1C25-3E8C-43F4-8E4F-A8CC576B5A30}" dt="2023-01-04T16:08:07.225" v="17146" actId="478"/>
          <ac:picMkLst>
            <pc:docMk/>
            <pc:sldMk cId="2213242192" sldId="4092"/>
            <ac:picMk id="39" creationId="{1860A37B-C047-4752-BD3D-410BF24EBC61}"/>
          </ac:picMkLst>
        </pc:picChg>
      </pc:sldChg>
      <pc:sldChg chg="addSp delSp modSp add del mod ord modClrScheme chgLayout">
        <pc:chgData name="Rolim de Moura, Lucas" userId="d79afec3-62e5-4232-b253-9652158c91d4" providerId="ADAL" clId="{E89F1C25-3E8C-43F4-8E4F-A8CC576B5A30}" dt="2023-01-23T12:07:35.904" v="41336" actId="47"/>
        <pc:sldMkLst>
          <pc:docMk/>
          <pc:sldMk cId="3498706145" sldId="4093"/>
        </pc:sldMkLst>
        <pc:spChg chg="mod">
          <ac:chgData name="Rolim de Moura, Lucas" userId="d79afec3-62e5-4232-b253-9652158c91d4" providerId="ADAL" clId="{E89F1C25-3E8C-43F4-8E4F-A8CC576B5A30}" dt="2023-01-02T14:30:11.219" v="3637" actId="1076"/>
          <ac:spMkLst>
            <pc:docMk/>
            <pc:sldMk cId="3498706145" sldId="4093"/>
            <ac:spMk id="2" creationId="{E4CA75F3-C252-7E4A-A795-4EAE2C884334}"/>
          </ac:spMkLst>
        </pc:spChg>
        <pc:spChg chg="mod">
          <ac:chgData name="Rolim de Moura, Lucas" userId="d79afec3-62e5-4232-b253-9652158c91d4" providerId="ADAL" clId="{E89F1C25-3E8C-43F4-8E4F-A8CC576B5A30}" dt="2023-01-02T14:30:11.219" v="3637" actId="1076"/>
          <ac:spMkLst>
            <pc:docMk/>
            <pc:sldMk cId="3498706145" sldId="4093"/>
            <ac:spMk id="3" creationId="{848BD056-D9BB-974B-A2BE-55FAFF0CA77E}"/>
          </ac:spMkLst>
        </pc:spChg>
        <pc:spChg chg="mod">
          <ac:chgData name="Rolim de Moura, Lucas" userId="d79afec3-62e5-4232-b253-9652158c91d4" providerId="ADAL" clId="{E89F1C25-3E8C-43F4-8E4F-A8CC576B5A30}" dt="2023-01-02T14:30:11.219" v="3637" actId="1076"/>
          <ac:spMkLst>
            <pc:docMk/>
            <pc:sldMk cId="3498706145" sldId="4093"/>
            <ac:spMk id="4" creationId="{389DB8FE-1BE9-5542-A347-A7F51FDB51A5}"/>
          </ac:spMkLst>
        </pc:spChg>
        <pc:spChg chg="mod">
          <ac:chgData name="Rolim de Moura, Lucas" userId="d79afec3-62e5-4232-b253-9652158c91d4" providerId="ADAL" clId="{E89F1C25-3E8C-43F4-8E4F-A8CC576B5A30}" dt="2023-01-02T14:30:11.219" v="3637" actId="1076"/>
          <ac:spMkLst>
            <pc:docMk/>
            <pc:sldMk cId="3498706145" sldId="4093"/>
            <ac:spMk id="5" creationId="{029F6CC1-68BA-E64E-B0DF-B5CB96AC4E9F}"/>
          </ac:spMkLst>
        </pc:spChg>
        <pc:spChg chg="mod">
          <ac:chgData name="Rolim de Moura, Lucas" userId="d79afec3-62e5-4232-b253-9652158c91d4" providerId="ADAL" clId="{E89F1C25-3E8C-43F4-8E4F-A8CC576B5A30}" dt="2023-01-02T14:30:11.219" v="3637" actId="1076"/>
          <ac:spMkLst>
            <pc:docMk/>
            <pc:sldMk cId="3498706145" sldId="4093"/>
            <ac:spMk id="18" creationId="{A944EDF6-BAC8-FE43-A555-6D579FEAAA28}"/>
          </ac:spMkLst>
        </pc:spChg>
        <pc:spChg chg="mod">
          <ac:chgData name="Rolim de Moura, Lucas" userId="d79afec3-62e5-4232-b253-9652158c91d4" providerId="ADAL" clId="{E89F1C25-3E8C-43F4-8E4F-A8CC576B5A30}" dt="2023-01-02T14:30:11.219" v="3637" actId="1076"/>
          <ac:spMkLst>
            <pc:docMk/>
            <pc:sldMk cId="3498706145" sldId="4093"/>
            <ac:spMk id="19" creationId="{75DE3214-73C8-DD42-9AF2-7C082F423E17}"/>
          </ac:spMkLst>
        </pc:spChg>
        <pc:spChg chg="mod">
          <ac:chgData name="Rolim de Moura, Lucas" userId="d79afec3-62e5-4232-b253-9652158c91d4" providerId="ADAL" clId="{E89F1C25-3E8C-43F4-8E4F-A8CC576B5A30}" dt="2023-01-02T14:30:11.219" v="3637" actId="1076"/>
          <ac:spMkLst>
            <pc:docMk/>
            <pc:sldMk cId="3498706145" sldId="4093"/>
            <ac:spMk id="20" creationId="{347FCAD5-1686-1F45-BD93-97D440E4D2B8}"/>
          </ac:spMkLst>
        </pc:spChg>
        <pc:spChg chg="add mod">
          <ac:chgData name="Rolim de Moura, Lucas" userId="d79afec3-62e5-4232-b253-9652158c91d4" providerId="ADAL" clId="{E89F1C25-3E8C-43F4-8E4F-A8CC576B5A30}" dt="2023-01-04T13:42:52.204" v="14669" actId="122"/>
          <ac:spMkLst>
            <pc:docMk/>
            <pc:sldMk cId="3498706145" sldId="4093"/>
            <ac:spMk id="24" creationId="{006B7F51-472D-48BB-A477-6B0C7E113B8E}"/>
          </ac:spMkLst>
        </pc:spChg>
        <pc:spChg chg="mod">
          <ac:chgData name="Rolim de Moura, Lucas" userId="d79afec3-62e5-4232-b253-9652158c91d4" providerId="ADAL" clId="{E89F1C25-3E8C-43F4-8E4F-A8CC576B5A30}" dt="2023-01-02T14:32:09.505" v="3669" actId="20577"/>
          <ac:spMkLst>
            <pc:docMk/>
            <pc:sldMk cId="3498706145" sldId="4093"/>
            <ac:spMk id="32" creationId="{F09F47FA-84DF-BE42-88F3-17AA2EB073C2}"/>
          </ac:spMkLst>
        </pc:spChg>
        <pc:spChg chg="mod">
          <ac:chgData name="Rolim de Moura, Lucas" userId="d79afec3-62e5-4232-b253-9652158c91d4" providerId="ADAL" clId="{E89F1C25-3E8C-43F4-8E4F-A8CC576B5A30}" dt="2023-01-04T13:41:33.515" v="14595" actId="255"/>
          <ac:spMkLst>
            <pc:docMk/>
            <pc:sldMk cId="3498706145" sldId="4093"/>
            <ac:spMk id="33" creationId="{4C3ADB6E-CBCA-C941-B031-A31F2063C001}"/>
          </ac:spMkLst>
        </pc:spChg>
        <pc:spChg chg="mod">
          <ac:chgData name="Rolim de Moura, Lucas" userId="d79afec3-62e5-4232-b253-9652158c91d4" providerId="ADAL" clId="{E89F1C25-3E8C-43F4-8E4F-A8CC576B5A30}" dt="2023-01-04T13:43:07.076" v="14671" actId="207"/>
          <ac:spMkLst>
            <pc:docMk/>
            <pc:sldMk cId="3498706145" sldId="4093"/>
            <ac:spMk id="34" creationId="{B60B1EEA-E072-3748-A094-6DBC36C6BCE3}"/>
          </ac:spMkLst>
        </pc:spChg>
        <pc:spChg chg="mod">
          <ac:chgData name="Rolim de Moura, Lucas" userId="d79afec3-62e5-4232-b253-9652158c91d4" providerId="ADAL" clId="{E89F1C25-3E8C-43F4-8E4F-A8CC576B5A30}" dt="2023-01-04T13:43:19.449" v="14672" actId="207"/>
          <ac:spMkLst>
            <pc:docMk/>
            <pc:sldMk cId="3498706145" sldId="4093"/>
            <ac:spMk id="35" creationId="{B56FDDC8-C3C1-D74E-BF22-DFE41D8C0BF6}"/>
          </ac:spMkLst>
        </pc:spChg>
        <pc:spChg chg="del mod">
          <ac:chgData name="Rolim de Moura, Lucas" userId="d79afec3-62e5-4232-b253-9652158c91d4" providerId="ADAL" clId="{E89F1C25-3E8C-43F4-8E4F-A8CC576B5A30}" dt="2023-01-02T14:02:23.748" v="2029" actId="478"/>
          <ac:spMkLst>
            <pc:docMk/>
            <pc:sldMk cId="3498706145" sldId="4093"/>
            <ac:spMk id="36" creationId="{177D3703-54F3-9C42-A32D-20B1165A848C}"/>
          </ac:spMkLst>
        </pc:spChg>
        <pc:spChg chg="del mod">
          <ac:chgData name="Rolim de Moura, Lucas" userId="d79afec3-62e5-4232-b253-9652158c91d4" providerId="ADAL" clId="{E89F1C25-3E8C-43F4-8E4F-A8CC576B5A30}" dt="2023-01-02T14:02:23.748" v="2029" actId="478"/>
          <ac:spMkLst>
            <pc:docMk/>
            <pc:sldMk cId="3498706145" sldId="4093"/>
            <ac:spMk id="38" creationId="{89835C2D-9294-3640-B58E-3D05A38BB88F}"/>
          </ac:spMkLst>
        </pc:spChg>
        <pc:spChg chg="mod">
          <ac:chgData name="Rolim de Moura, Lucas" userId="d79afec3-62e5-4232-b253-9652158c91d4" providerId="ADAL" clId="{E89F1C25-3E8C-43F4-8E4F-A8CC576B5A30}" dt="2023-01-02T14:30:11.219" v="3637" actId="1076"/>
          <ac:spMkLst>
            <pc:docMk/>
            <pc:sldMk cId="3498706145" sldId="4093"/>
            <ac:spMk id="39" creationId="{5DD85992-51F1-FD41-9157-F8AF7DF139EB}"/>
          </ac:spMkLst>
        </pc:spChg>
        <pc:spChg chg="del mod">
          <ac:chgData name="Rolim de Moura, Lucas" userId="d79afec3-62e5-4232-b253-9652158c91d4" providerId="ADAL" clId="{E89F1C25-3E8C-43F4-8E4F-A8CC576B5A30}" dt="2023-01-02T14:04:10.463" v="2090" actId="478"/>
          <ac:spMkLst>
            <pc:docMk/>
            <pc:sldMk cId="3498706145" sldId="4093"/>
            <ac:spMk id="40" creationId="{C562B3BE-24A4-7E40-9960-EA3ACE669CF3}"/>
          </ac:spMkLst>
        </pc:spChg>
        <pc:spChg chg="mod">
          <ac:chgData name="Rolim de Moura, Lucas" userId="d79afec3-62e5-4232-b253-9652158c91d4" providerId="ADAL" clId="{E89F1C25-3E8C-43F4-8E4F-A8CC576B5A30}" dt="2023-01-04T13:42:55.895" v="14670" actId="122"/>
          <ac:spMkLst>
            <pc:docMk/>
            <pc:sldMk cId="3498706145" sldId="4093"/>
            <ac:spMk id="41" creationId="{7E915AB7-8391-D44C-A209-8105E403B48D}"/>
          </ac:spMkLst>
        </pc:spChg>
        <pc:spChg chg="mod">
          <ac:chgData name="Rolim de Moura, Lucas" userId="d79afec3-62e5-4232-b253-9652158c91d4" providerId="ADAL" clId="{E89F1C25-3E8C-43F4-8E4F-A8CC576B5A30}" dt="2023-01-04T13:44:45.498" v="14727" actId="20577"/>
          <ac:spMkLst>
            <pc:docMk/>
            <pc:sldMk cId="3498706145" sldId="4093"/>
            <ac:spMk id="42" creationId="{E88AC724-3588-784D-B657-D7F48AE87DB4}"/>
          </ac:spMkLst>
        </pc:spChg>
        <pc:spChg chg="del mod">
          <ac:chgData name="Rolim de Moura, Lucas" userId="d79afec3-62e5-4232-b253-9652158c91d4" providerId="ADAL" clId="{E89F1C25-3E8C-43F4-8E4F-A8CC576B5A30}" dt="2023-01-02T13:50:20.850" v="1595"/>
          <ac:spMkLst>
            <pc:docMk/>
            <pc:sldMk cId="3498706145" sldId="4093"/>
            <ac:spMk id="45" creationId="{73FACAB6-0758-2A4F-A048-45CF87D395DB}"/>
          </ac:spMkLst>
        </pc:spChg>
        <pc:spChg chg="mod">
          <ac:chgData name="Rolim de Moura, Lucas" userId="d79afec3-62e5-4232-b253-9652158c91d4" providerId="ADAL" clId="{E89F1C25-3E8C-43F4-8E4F-A8CC576B5A30}" dt="2023-01-04T13:42:43.735" v="14668" actId="20577"/>
          <ac:spMkLst>
            <pc:docMk/>
            <pc:sldMk cId="3498706145" sldId="4093"/>
            <ac:spMk id="46" creationId="{04191832-41AA-D342-A163-B7273F2E3EDE}"/>
          </ac:spMkLst>
        </pc:spChg>
        <pc:spChg chg="del mod">
          <ac:chgData name="Rolim de Moura, Lucas" userId="d79afec3-62e5-4232-b253-9652158c91d4" providerId="ADAL" clId="{E89F1C25-3E8C-43F4-8E4F-A8CC576B5A30}" dt="2023-01-02T14:02:23.748" v="2029" actId="478"/>
          <ac:spMkLst>
            <pc:docMk/>
            <pc:sldMk cId="3498706145" sldId="4093"/>
            <ac:spMk id="48" creationId="{B9FA6039-3CB3-C546-A0F1-96B9B87C903B}"/>
          </ac:spMkLst>
        </pc:spChg>
        <pc:spChg chg="del mod">
          <ac:chgData name="Rolim de Moura, Lucas" userId="d79afec3-62e5-4232-b253-9652158c91d4" providerId="ADAL" clId="{E89F1C25-3E8C-43F4-8E4F-A8CC576B5A30}" dt="2023-01-02T14:02:23.748" v="2029" actId="478"/>
          <ac:spMkLst>
            <pc:docMk/>
            <pc:sldMk cId="3498706145" sldId="4093"/>
            <ac:spMk id="49" creationId="{12E5A486-6A22-614D-9620-B3A827DCB862}"/>
          </ac:spMkLst>
        </pc:spChg>
        <pc:grpChg chg="del mod">
          <ac:chgData name="Rolim de Moura, Lucas" userId="d79afec3-62e5-4232-b253-9652158c91d4" providerId="ADAL" clId="{E89F1C25-3E8C-43F4-8E4F-A8CC576B5A30}" dt="2023-01-04T13:40:42.552" v="14586" actId="478"/>
          <ac:grpSpMkLst>
            <pc:docMk/>
            <pc:sldMk cId="3498706145" sldId="4093"/>
            <ac:grpSpMk id="31" creationId="{32216E9C-613E-4B4E-9D42-542EF260E80F}"/>
          </ac:grpSpMkLst>
        </pc:grpChg>
        <pc:picChg chg="add mod">
          <ac:chgData name="Rolim de Moura, Lucas" userId="d79afec3-62e5-4232-b253-9652158c91d4" providerId="ADAL" clId="{E89F1C25-3E8C-43F4-8E4F-A8CC576B5A30}" dt="2023-01-02T14:30:11.219" v="3637" actId="1076"/>
          <ac:picMkLst>
            <pc:docMk/>
            <pc:sldMk cId="3498706145" sldId="4093"/>
            <ac:picMk id="6" creationId="{DC41E3E8-6E62-4048-B3B0-42C3040BD73A}"/>
          </ac:picMkLst>
        </pc:picChg>
        <pc:picChg chg="add mod">
          <ac:chgData name="Rolim de Moura, Lucas" userId="d79afec3-62e5-4232-b253-9652158c91d4" providerId="ADAL" clId="{E89F1C25-3E8C-43F4-8E4F-A8CC576B5A30}" dt="2023-01-04T13:41:01.495" v="14593" actId="1076"/>
          <ac:picMkLst>
            <pc:docMk/>
            <pc:sldMk cId="3498706145" sldId="4093"/>
            <ac:picMk id="7" creationId="{745CACCD-9539-4D67-9C18-41433DFE2663}"/>
          </ac:picMkLst>
        </pc:picChg>
        <pc:picChg chg="add mod">
          <ac:chgData name="Rolim de Moura, Lucas" userId="d79afec3-62e5-4232-b253-9652158c91d4" providerId="ADAL" clId="{E89F1C25-3E8C-43F4-8E4F-A8CC576B5A30}" dt="2023-01-04T13:33:17.865" v="14278"/>
          <ac:picMkLst>
            <pc:docMk/>
            <pc:sldMk cId="3498706145" sldId="4093"/>
            <ac:picMk id="21" creationId="{A9C7BD5D-ADA7-4934-9B8B-82323C9649F5}"/>
          </ac:picMkLst>
        </pc:picChg>
      </pc:sldChg>
      <pc:sldChg chg="addSp modSp add del mod ord modClrScheme modShow chgLayout">
        <pc:chgData name="Rolim de Moura, Lucas" userId="d79afec3-62e5-4232-b253-9652158c91d4" providerId="ADAL" clId="{E89F1C25-3E8C-43F4-8E4F-A8CC576B5A30}" dt="2023-01-10T13:36:22.924" v="29328" actId="47"/>
        <pc:sldMkLst>
          <pc:docMk/>
          <pc:sldMk cId="2801524035" sldId="4094"/>
        </pc:sldMkLst>
        <pc:spChg chg="add mod">
          <ac:chgData name="Rolim de Moura, Lucas" userId="d79afec3-62e5-4232-b253-9652158c91d4" providerId="ADAL" clId="{E89F1C25-3E8C-43F4-8E4F-A8CC576B5A30}" dt="2023-01-02T14:47:58.761" v="4459" actId="1076"/>
          <ac:spMkLst>
            <pc:docMk/>
            <pc:sldMk cId="2801524035" sldId="4094"/>
            <ac:spMk id="5" creationId="{A0C576C7-5397-4FFE-97A0-AE089B9408A3}"/>
          </ac:spMkLst>
        </pc:spChg>
        <pc:spChg chg="mod">
          <ac:chgData name="Rolim de Moura, Lucas" userId="d79afec3-62e5-4232-b253-9652158c91d4" providerId="ADAL" clId="{E89F1C25-3E8C-43F4-8E4F-A8CC576B5A30}" dt="2023-01-02T14:44:21.752" v="4141" actId="20577"/>
          <ac:spMkLst>
            <pc:docMk/>
            <pc:sldMk cId="2801524035" sldId="4094"/>
            <ac:spMk id="138" creationId="{3A123AA9-91E2-481B-A7DA-07742F3A8446}"/>
          </ac:spMkLst>
        </pc:spChg>
      </pc:sldChg>
      <pc:sldChg chg="addSp delSp modSp add del mod ord modClrScheme modShow chgLayout">
        <pc:chgData name="Rolim de Moura, Lucas" userId="d79afec3-62e5-4232-b253-9652158c91d4" providerId="ADAL" clId="{E89F1C25-3E8C-43F4-8E4F-A8CC576B5A30}" dt="2023-01-16T13:27:43.929" v="40293" actId="47"/>
        <pc:sldMkLst>
          <pc:docMk/>
          <pc:sldMk cId="928394059" sldId="4095"/>
        </pc:sldMkLst>
        <pc:spChg chg="add mod">
          <ac:chgData name="Rolim de Moura, Lucas" userId="d79afec3-62e5-4232-b253-9652158c91d4" providerId="ADAL" clId="{E89F1C25-3E8C-43F4-8E4F-A8CC576B5A30}" dt="2023-01-03T19:59:12.005" v="14262" actId="20577"/>
          <ac:spMkLst>
            <pc:docMk/>
            <pc:sldMk cId="928394059" sldId="4095"/>
            <ac:spMk id="5" creationId="{BE1215B6-1BFD-40C2-97AD-8FCD76207A51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6" creationId="{3698B5BB-417C-4BDD-9774-8CD6769EE0F3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7" creationId="{708B4C09-654B-4131-BB19-1DD662A305C7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8" creationId="{A96B126A-48D0-4531-B6F4-1F3C91DE1711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9" creationId="{7114E35A-0EDF-4946-A0D4-ACE76374B4EB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0" creationId="{217895E2-77D2-4D17-9C4F-B5FA25205BA5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1" creationId="{DF9A391C-5178-4928-8B57-2F2469D6F83D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5" creationId="{E0827EBA-2059-4954-85F6-84B34A8DCAC8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6" creationId="{627D0609-93F3-4D74-8907-F0C02DC40548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7" creationId="{857FBF2A-28BE-437C-8FC8-D1A69507F7F9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8" creationId="{F1BF6667-168D-4FF5-9437-E189414599BE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9" creationId="{EAAAD395-826C-490B-AF21-199F85363F95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20" creationId="{E66EF900-9076-406E-932C-E3230FA1671D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22" creationId="{1AF0844B-A957-44AF-A995-14088D27E3A5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23" creationId="{22F10B4B-501A-4867-90F8-39FB02F09745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24" creationId="{1E91CA6B-B6DD-4688-B4A2-15A9D8753659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25" creationId="{D2911B6B-5A49-4736-B06B-76FC4A5D4E24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39" creationId="{1519E5D4-43B4-41E3-84FF-44E4AB5CB78B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70" creationId="{1B601805-A0F7-42C1-980C-4BFE6F5C0C44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71" creationId="{447568B1-0090-47B7-BC41-B1DE112FB389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78" creationId="{229CA858-2491-4335-9317-90ADB222EB94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81" creationId="{91D735B1-3344-43EB-BC0E-9DA722AE8D81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82" creationId="{6EDA26AB-4E2E-48BE-A702-0FFB93955421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83" creationId="{18C041AA-01CC-44D6-A5B6-E3E48B8730BA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84" creationId="{64A89554-DB4F-4075-B9EF-E1CD976E7CFD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85" creationId="{6786E54D-E0D1-4F1B-9411-5ABC11ABC3D6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88" creationId="{B79401DA-BF58-4C3E-8968-FC9B4612CF86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89" creationId="{A0FB1C38-F460-41C5-919F-B68E418EFC76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90" creationId="{A91F8283-A5D3-43E6-BE93-EDD58A3D57C3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91" creationId="{5CB77CE8-97EA-4D73-B06A-37838E0CD958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92" creationId="{D43C3DB7-B149-4EB6-A8A5-8E864A6B4708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93" creationId="{25128718-6223-44AA-8DB3-4B625540694D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94" creationId="{E2DF8DD8-81F7-4C03-A3AF-187736392068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97" creationId="{2BC08191-DAFA-423E-8E3E-1DDCFB203F5A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98" creationId="{2D021C70-7462-4A84-B7AE-6338A5FEE4FF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99" creationId="{87A1A7F8-AE4B-4CCE-84C8-3C4364FE2B85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00" creationId="{5573E7CD-251E-4944-A492-6BD52C759AD9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01" creationId="{A7434512-C879-4821-ADC5-6ADE68D24C24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02" creationId="{09B9DCC5-7204-400E-9D53-AEE9968CCC97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03" creationId="{043E4B5E-E10E-4114-A645-ECA63C46E08F}"/>
          </ac:spMkLst>
        </pc:spChg>
        <pc:spChg chg="add del mod">
          <ac:chgData name="Rolim de Moura, Lucas" userId="d79afec3-62e5-4232-b253-9652158c91d4" providerId="ADAL" clId="{E89F1C25-3E8C-43F4-8E4F-A8CC576B5A30}" dt="2023-01-03T19:32:02.615" v="11282" actId="478"/>
          <ac:spMkLst>
            <pc:docMk/>
            <pc:sldMk cId="928394059" sldId="4095"/>
            <ac:spMk id="104" creationId="{49948E2F-170A-4B40-A768-5439208B882A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06" creationId="{034E7D4F-F196-4B15-9EB3-3E95EAD91DBC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07" creationId="{F6D96A30-2D43-4CCE-94C5-3456EEA5EB5B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08" creationId="{625C1E8E-F0E8-4115-9A80-66B4CF5753F1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09" creationId="{88FA2F88-226F-4C61-A0CB-EAF2BB850224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10" creationId="{0A58DA09-A797-44F1-A962-2DF829A868B4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11" creationId="{C70E0F08-2FE3-42B9-B96C-AC6BE221992E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12" creationId="{2C0A3B6C-6FE5-450B-9976-55B3F2108387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15" creationId="{1EF6A2D3-EC1B-4131-AC10-F50775B55681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16" creationId="{41FF1C24-BAF0-411E-A94C-47BE05B56AF9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17" creationId="{1805A513-D967-47E2-A8AF-9E2C630C2E5B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18" creationId="{6DC689C9-32FA-4900-A24D-6D3344E16E61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19" creationId="{8195B976-3C90-4245-8C68-98B13BD57B3A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21" creationId="{057483D2-8ECA-47D5-9E45-5A235550FE27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22" creationId="{129B88E3-64E7-42F5-A9AF-2D647DE6B0A1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23" creationId="{06619D53-19FD-4B22-A1EB-9439B95AF4D8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28" creationId="{43C1400C-C905-4B38-BB90-DC32AA13260A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29" creationId="{3006B87B-5A39-4595-A933-B669C9726CEF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30" creationId="{7612500E-266E-4F56-88A5-0DCAA6478FAC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31" creationId="{85A247BC-346E-4344-A9B7-126FE9D2E46B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32" creationId="{080A1D54-1965-4D6F-957B-286EB6575312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35" creationId="{EE9823BF-571C-44DB-A250-53E952ABA9F4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36" creationId="{2699E6E3-66ED-4A87-99DF-9301C1C636BE}"/>
          </ac:spMkLst>
        </pc:spChg>
        <pc:spChg chg="del">
          <ac:chgData name="Rolim de Moura, Lucas" userId="d79afec3-62e5-4232-b253-9652158c91d4" providerId="ADAL" clId="{E89F1C25-3E8C-43F4-8E4F-A8CC576B5A30}" dt="2023-01-03T19:32:12.201" v="11283" actId="478"/>
          <ac:spMkLst>
            <pc:docMk/>
            <pc:sldMk cId="928394059" sldId="4095"/>
            <ac:spMk id="137" creationId="{54DE5A59-2A50-4F32-9C3E-3559E54F94C6}"/>
          </ac:spMkLst>
        </pc:spChg>
        <pc:spChg chg="mod">
          <ac:chgData name="Rolim de Moura, Lucas" userId="d79afec3-62e5-4232-b253-9652158c91d4" providerId="ADAL" clId="{E89F1C25-3E8C-43F4-8E4F-A8CC576B5A30}" dt="2023-01-02T14:44:37.370" v="4156" actId="20577"/>
          <ac:spMkLst>
            <pc:docMk/>
            <pc:sldMk cId="928394059" sldId="4095"/>
            <ac:spMk id="138" creationId="{3A123AA9-91E2-481B-A7DA-07742F3A8446}"/>
          </ac:spMkLst>
        </pc:sp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2" creationId="{EE320B90-28A6-44F9-A850-80C13B26D5F3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3" creationId="{1F31F28E-FC86-4714-BCB2-07B1E80A5B4A}"/>
          </ac:picMkLst>
        </pc:picChg>
        <pc:picChg chg="add mod ord">
          <ac:chgData name="Rolim de Moura, Lucas" userId="d79afec3-62e5-4232-b253-9652158c91d4" providerId="ADAL" clId="{E89F1C25-3E8C-43F4-8E4F-A8CC576B5A30}" dt="2023-01-04T13:40:01.252" v="14585" actId="167"/>
          <ac:picMkLst>
            <pc:docMk/>
            <pc:sldMk cId="928394059" sldId="4095"/>
            <ac:picMk id="4" creationId="{23B8AFFC-4AAB-45FA-8DFD-4E44F38B0504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4" creationId="{571E98D8-6895-4BCC-A938-592DFE833451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21" creationId="{E5A34768-9B31-4A7A-B7B8-223BC65F7D46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34" creationId="{549177BC-3F41-473A-871A-43FB64517BC2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35" creationId="{8BEEEF54-5B91-4B1D-B3E4-D9BBF0AC1B95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36" creationId="{6174BB1B-F4E5-4FF2-BC75-CB8EEB0F0DBC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37" creationId="{741D0EB7-3B5D-48CA-9EBA-652087C87F5B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38" creationId="{DE960065-D6E2-4E99-B6AC-3F7B0F1EF1C6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40" creationId="{85E4EA74-7FF4-4511-813A-D63ED67E9BA6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41" creationId="{0C7866A3-A5D7-498E-A3FF-FFB6345F5F0B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42" creationId="{EA25E151-93D4-4D56-9B4B-0EEBE62158A6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45" creationId="{9CA49C32-32FD-4A73-A2DF-FF577D23CB21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46" creationId="{D3C3E453-7253-4A50-BACE-11A3A4B3DCE8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49" creationId="{F9F4E5BC-346E-49E0-84AC-9B7C4B71D4BD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54" creationId="{F68AB321-CD0A-4F6F-AB7D-AC61305F1214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58" creationId="{B5E593E0-0D93-4972-B516-8CEA1BC92379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59" creationId="{F5C3E87D-63C4-405C-ADC4-F9A921DF7701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60" creationId="{E3F27D15-6407-4ED6-8051-CC99595221C6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61" creationId="{AC084E93-C852-4649-9808-492268AA877A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62" creationId="{0520CBC9-5F84-4D6C-A2B2-4B3A6F2616A9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63" creationId="{11CDB913-3981-4DA9-9DC9-ADB265EA771B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64" creationId="{6E9EF4AF-FC7F-41D5-B778-D8E592697656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65" creationId="{DDEE5342-D4C3-4EF9-8B32-9740DACF3AE0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66" creationId="{6AAD34E3-E2B0-4F1D-AEA0-8EA47871B2DA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68" creationId="{F3C106B9-0494-494F-9815-4C5A36D78750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69" creationId="{446DE30C-4A7E-45A6-B448-B2B59BAC697C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72" creationId="{5453498C-ED15-4731-A293-9FBE0DF56F8F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73" creationId="{15066189-14C4-4886-9740-B91012673416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74" creationId="{9D58B3EE-AE56-400B-B3E4-68DDEB9FC75C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75" creationId="{0336B3D2-A845-44F8-A530-0F2EC02D0DAB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76" creationId="{74DF4F0E-72E4-4C03-89C6-DF84AD0848B8}"/>
          </ac:picMkLst>
        </pc:picChg>
        <pc:picChg chg="del">
          <ac:chgData name="Rolim de Moura, Lucas" userId="d79afec3-62e5-4232-b253-9652158c91d4" providerId="ADAL" clId="{E89F1C25-3E8C-43F4-8E4F-A8CC576B5A30}" dt="2023-01-03T19:32:12.201" v="11283" actId="478"/>
          <ac:picMkLst>
            <pc:docMk/>
            <pc:sldMk cId="928394059" sldId="4095"/>
            <ac:picMk id="120" creationId="{FE1ABCC4-7E9A-4AAB-81AA-267F35251B53}"/>
          </ac:picMkLst>
        </pc:picChg>
      </pc:sldChg>
      <pc:sldChg chg="addSp delSp modSp add del mod ord">
        <pc:chgData name="Rolim de Moura, Lucas" userId="d79afec3-62e5-4232-b253-9652158c91d4" providerId="ADAL" clId="{E89F1C25-3E8C-43F4-8E4F-A8CC576B5A30}" dt="2023-01-03T11:26:51.301" v="8419" actId="47"/>
        <pc:sldMkLst>
          <pc:docMk/>
          <pc:sldMk cId="1929233634" sldId="4096"/>
        </pc:sldMkLst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6" creationId="{3698B5BB-417C-4BDD-9774-8CD6769EE0F3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7" creationId="{708B4C09-654B-4131-BB19-1DD662A305C7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8" creationId="{A96B126A-48D0-4531-B6F4-1F3C91DE1711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9" creationId="{7114E35A-0EDF-4946-A0D4-ACE76374B4EB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0" creationId="{217895E2-77D2-4D17-9C4F-B5FA25205BA5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1" creationId="{DF9A391C-5178-4928-8B57-2F2469D6F83D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5" creationId="{E0827EBA-2059-4954-85F6-84B34A8DCAC8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6" creationId="{627D0609-93F3-4D74-8907-F0C02DC40548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7" creationId="{857FBF2A-28BE-437C-8FC8-D1A69507F7F9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8" creationId="{F1BF6667-168D-4FF5-9437-E189414599BE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9" creationId="{EAAAD395-826C-490B-AF21-199F85363F95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20" creationId="{E66EF900-9076-406E-932C-E3230FA1671D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22" creationId="{1AF0844B-A957-44AF-A995-14088D27E3A5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23" creationId="{22F10B4B-501A-4867-90F8-39FB02F09745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24" creationId="{1E91CA6B-B6DD-4688-B4A2-15A9D8753659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25" creationId="{D2911B6B-5A49-4736-B06B-76FC4A5D4E24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39" creationId="{1519E5D4-43B4-41E3-84FF-44E4AB5CB78B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70" creationId="{1B601805-A0F7-42C1-980C-4BFE6F5C0C44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71" creationId="{447568B1-0090-47B7-BC41-B1DE112FB389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78" creationId="{229CA858-2491-4335-9317-90ADB222EB94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81" creationId="{91D735B1-3344-43EB-BC0E-9DA722AE8D81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82" creationId="{6EDA26AB-4E2E-48BE-A702-0FFB93955421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83" creationId="{18C041AA-01CC-44D6-A5B6-E3E48B8730BA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84" creationId="{64A89554-DB4F-4075-B9EF-E1CD976E7CFD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85" creationId="{6786E54D-E0D1-4F1B-9411-5ABC11ABC3D6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88" creationId="{B79401DA-BF58-4C3E-8968-FC9B4612CF86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89" creationId="{A0FB1C38-F460-41C5-919F-B68E418EFC76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90" creationId="{A91F8283-A5D3-43E6-BE93-EDD58A3D57C3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91" creationId="{5CB77CE8-97EA-4D73-B06A-37838E0CD958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92" creationId="{D43C3DB7-B149-4EB6-A8A5-8E864A6B4708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93" creationId="{25128718-6223-44AA-8DB3-4B625540694D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94" creationId="{E2DF8DD8-81F7-4C03-A3AF-187736392068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97" creationId="{2BC08191-DAFA-423E-8E3E-1DDCFB203F5A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98" creationId="{2D021C70-7462-4A84-B7AE-6338A5FEE4FF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99" creationId="{87A1A7F8-AE4B-4CCE-84C8-3C4364FE2B85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00" creationId="{5573E7CD-251E-4944-A492-6BD52C759AD9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01" creationId="{A7434512-C879-4821-ADC5-6ADE68D24C24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02" creationId="{09B9DCC5-7204-400E-9D53-AEE9968CCC97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03" creationId="{043E4B5E-E10E-4114-A645-ECA63C46E08F}"/>
          </ac:spMkLst>
        </pc:spChg>
        <pc:spChg chg="add 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04" creationId="{DCFFE8A2-2C8A-4791-8147-844EC6163B4D}"/>
          </ac:spMkLst>
        </pc:spChg>
        <pc:spChg chg="add 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05" creationId="{15859803-24FD-4912-A069-65F3B35D6345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06" creationId="{034E7D4F-F196-4B15-9EB3-3E95EAD91DBC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07" creationId="{F6D96A30-2D43-4CCE-94C5-3456EEA5EB5B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08" creationId="{625C1E8E-F0E8-4115-9A80-66B4CF5753F1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09" creationId="{88FA2F88-226F-4C61-A0CB-EAF2BB850224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10" creationId="{0A58DA09-A797-44F1-A962-2DF829A868B4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11" creationId="{C70E0F08-2FE3-42B9-B96C-AC6BE221992E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12" creationId="{2C0A3B6C-6FE5-450B-9976-55B3F2108387}"/>
          </ac:spMkLst>
        </pc:spChg>
        <pc:spChg chg="add 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13" creationId="{F2B920E3-F8D9-4BDF-95B8-0CC82A6E8074}"/>
          </ac:spMkLst>
        </pc:spChg>
        <pc:spChg chg="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15" creationId="{1EF6A2D3-EC1B-4131-AC10-F50775B55681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16" creationId="{41FF1C24-BAF0-411E-A94C-47BE05B56AF9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17" creationId="{1805A513-D967-47E2-A8AF-9E2C630C2E5B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18" creationId="{6DC689C9-32FA-4900-A24D-6D3344E16E61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19" creationId="{8195B976-3C90-4245-8C68-98B13BD57B3A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21" creationId="{057483D2-8ECA-47D5-9E45-5A235550FE27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22" creationId="{129B88E3-64E7-42F5-A9AF-2D647DE6B0A1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23" creationId="{06619D53-19FD-4B22-A1EB-9439B95AF4D8}"/>
          </ac:spMkLst>
        </pc:spChg>
        <pc:spChg chg="add 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27" creationId="{E01719AA-167E-4A0A-83D5-07892D19C179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28" creationId="{43C1400C-C905-4B38-BB90-DC32AA13260A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29" creationId="{3006B87B-5A39-4595-A933-B669C9726CEF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30" creationId="{7612500E-266E-4F56-88A5-0DCAA6478FAC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31" creationId="{85A247BC-346E-4344-A9B7-126FE9D2E46B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32" creationId="{080A1D54-1965-4D6F-957B-286EB6575312}"/>
          </ac:spMkLst>
        </pc:spChg>
        <pc:spChg chg="add 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33" creationId="{9363742B-28A5-4E30-8322-15255988FA2F}"/>
          </ac:spMkLst>
        </pc:spChg>
        <pc:spChg chg="add del mod or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34" creationId="{EB1970DB-2CBC-4CD4-AE1E-BA747906AF05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35" creationId="{EE9823BF-571C-44DB-A250-53E952ABA9F4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36" creationId="{2699E6E3-66ED-4A87-99DF-9301C1C636BE}"/>
          </ac:spMkLst>
        </pc:spChg>
        <pc:spChg chg="del mod">
          <ac:chgData name="Rolim de Moura, Lucas" userId="d79afec3-62e5-4232-b253-9652158c91d4" providerId="ADAL" clId="{E89F1C25-3E8C-43F4-8E4F-A8CC576B5A30}" dt="2023-01-02T16:43:59.150" v="4638" actId="21"/>
          <ac:spMkLst>
            <pc:docMk/>
            <pc:sldMk cId="1929233634" sldId="4096"/>
            <ac:spMk id="137" creationId="{54DE5A59-2A50-4F32-9C3E-3559E54F94C6}"/>
          </ac:spMkLst>
        </pc:spChg>
        <pc:spChg chg="del">
          <ac:chgData name="Rolim de Moura, Lucas" userId="d79afec3-62e5-4232-b253-9652158c91d4" providerId="ADAL" clId="{E89F1C25-3E8C-43F4-8E4F-A8CC576B5A30}" dt="2023-01-02T16:44:17.655" v="4645" actId="478"/>
          <ac:spMkLst>
            <pc:docMk/>
            <pc:sldMk cId="1929233634" sldId="4096"/>
            <ac:spMk id="138" creationId="{3A123AA9-91E2-481B-A7DA-07742F3A8446}"/>
          </ac:spMkLst>
        </pc:spChg>
        <pc:spChg chg="add mod">
          <ac:chgData name="Rolim de Moura, Lucas" userId="d79afec3-62e5-4232-b253-9652158c91d4" providerId="ADAL" clId="{E89F1C25-3E8C-43F4-8E4F-A8CC576B5A30}" dt="2023-01-02T18:02:34.229" v="4722" actId="20577"/>
          <ac:spMkLst>
            <pc:docMk/>
            <pc:sldMk cId="1929233634" sldId="4096"/>
            <ac:spMk id="141" creationId="{71801C13-5F19-437B-8C37-4A240DD784A9}"/>
          </ac:spMkLst>
        </pc:sp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2" creationId="{EE320B90-28A6-44F9-A850-80C13B26D5F3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3" creationId="{1F31F28E-FC86-4714-BCB2-07B1E80A5B4A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4" creationId="{571E98D8-6895-4BCC-A938-592DFE833451}"/>
          </ac:picMkLst>
        </pc:picChg>
        <pc:picChg chg="add mod">
          <ac:chgData name="Rolim de Moura, Lucas" userId="d79afec3-62e5-4232-b253-9652158c91d4" providerId="ADAL" clId="{E89F1C25-3E8C-43F4-8E4F-A8CC576B5A30}" dt="2023-01-02T16:44:10.933" v="4643" actId="1076"/>
          <ac:picMkLst>
            <pc:docMk/>
            <pc:sldMk cId="1929233634" sldId="4096"/>
            <ac:picMk id="5" creationId="{7F42EEBF-EA89-4987-88E8-BDE14EF1B5CD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21" creationId="{E5A34768-9B31-4A7A-B7B8-223BC65F7D46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34" creationId="{549177BC-3F41-473A-871A-43FB64517BC2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35" creationId="{8BEEEF54-5B91-4B1D-B3E4-D9BBF0AC1B95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36" creationId="{6174BB1B-F4E5-4FF2-BC75-CB8EEB0F0DBC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37" creationId="{741D0EB7-3B5D-48CA-9EBA-652087C87F5B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38" creationId="{DE960065-D6E2-4E99-B6AC-3F7B0F1EF1C6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40" creationId="{85E4EA74-7FF4-4511-813A-D63ED67E9BA6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41" creationId="{0C7866A3-A5D7-498E-A3FF-FFB6345F5F0B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42" creationId="{EA25E151-93D4-4D56-9B4B-0EEBE62158A6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45" creationId="{9CA49C32-32FD-4A73-A2DF-FF577D23CB21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46" creationId="{D3C3E453-7253-4A50-BACE-11A3A4B3DCE8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49" creationId="{F9F4E5BC-346E-49E0-84AC-9B7C4B71D4BD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54" creationId="{F68AB321-CD0A-4F6F-AB7D-AC61305F1214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58" creationId="{B5E593E0-0D93-4972-B516-8CEA1BC92379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59" creationId="{F5C3E87D-63C4-405C-ADC4-F9A921DF7701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60" creationId="{E3F27D15-6407-4ED6-8051-CC99595221C6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61" creationId="{AC084E93-C852-4649-9808-492268AA877A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62" creationId="{0520CBC9-5F84-4D6C-A2B2-4B3A6F2616A9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63" creationId="{11CDB913-3981-4DA9-9DC9-ADB265EA771B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64" creationId="{6E9EF4AF-FC7F-41D5-B778-D8E592697656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65" creationId="{DDEE5342-D4C3-4EF9-8B32-9740DACF3AE0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66" creationId="{6AAD34E3-E2B0-4F1D-AEA0-8EA47871B2DA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68" creationId="{F3C106B9-0494-494F-9815-4C5A36D78750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69" creationId="{446DE30C-4A7E-45A6-B448-B2B59BAC697C}"/>
          </ac:picMkLst>
        </pc:picChg>
        <pc:picChg chg="del mod">
          <ac:chgData name="Rolim de Moura, Lucas" userId="d79afec3-62e5-4232-b253-9652158c91d4" providerId="ADAL" clId="{E89F1C25-3E8C-43F4-8E4F-A8CC576B5A30}" dt="2023-01-02T14:53:40.141" v="4630" actId="478"/>
          <ac:picMkLst>
            <pc:docMk/>
            <pc:sldMk cId="1929233634" sldId="4096"/>
            <ac:picMk id="72" creationId="{5453498C-ED15-4731-A293-9FBE0DF56F8F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73" creationId="{15066189-14C4-4886-9740-B91012673416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74" creationId="{9D58B3EE-AE56-400B-B3E4-68DDEB9FC75C}"/>
          </ac:picMkLst>
        </pc:picChg>
        <pc:picChg chg="del mod">
          <ac:chgData name="Rolim de Moura, Lucas" userId="d79afec3-62e5-4232-b253-9652158c91d4" providerId="ADAL" clId="{E89F1C25-3E8C-43F4-8E4F-A8CC576B5A30}" dt="2023-01-02T14:53:33.370" v="4627" actId="478"/>
          <ac:picMkLst>
            <pc:docMk/>
            <pc:sldMk cId="1929233634" sldId="4096"/>
            <ac:picMk id="75" creationId="{0336B3D2-A845-44F8-A530-0F2EC02D0DAB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76" creationId="{74DF4F0E-72E4-4C03-89C6-DF84AD0848B8}"/>
          </ac:picMkLst>
        </pc:picChg>
        <pc:picChg chg="add 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114" creationId="{25869ABA-E65F-46CF-9959-AC6C83789F38}"/>
          </ac:picMkLst>
        </pc:picChg>
        <pc:picChg chg="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120" creationId="{FE1ABCC4-7E9A-4AAB-81AA-267F35251B53}"/>
          </ac:picMkLst>
        </pc:picChg>
        <pc:picChg chg="add 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124" creationId="{2EF53F43-BB4E-4822-89D2-B6FA5310701D}"/>
          </ac:picMkLst>
        </pc:picChg>
        <pc:picChg chg="add 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125" creationId="{0B699094-F732-46CD-97F4-6036D70C6C40}"/>
          </ac:picMkLst>
        </pc:picChg>
        <pc:picChg chg="add 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126" creationId="{EC003DFF-651C-4940-B700-E93D27DE0678}"/>
          </ac:picMkLst>
        </pc:picChg>
        <pc:picChg chg="add 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139" creationId="{54023423-D3DF-473C-B694-31271471EFB9}"/>
          </ac:picMkLst>
        </pc:picChg>
        <pc:picChg chg="add del mod">
          <ac:chgData name="Rolim de Moura, Lucas" userId="d79afec3-62e5-4232-b253-9652158c91d4" providerId="ADAL" clId="{E89F1C25-3E8C-43F4-8E4F-A8CC576B5A30}" dt="2023-01-02T16:43:59.150" v="4638" actId="21"/>
          <ac:picMkLst>
            <pc:docMk/>
            <pc:sldMk cId="1929233634" sldId="4096"/>
            <ac:picMk id="140" creationId="{B52F7021-9637-41BB-AF8B-9456B392036F}"/>
          </ac:picMkLst>
        </pc:picChg>
      </pc:sldChg>
      <pc:sldChg chg="addSp delSp add del mod ord modClrScheme modShow chgLayout">
        <pc:chgData name="Rolim de Moura, Lucas" userId="d79afec3-62e5-4232-b253-9652158c91d4" providerId="ADAL" clId="{E89F1C25-3E8C-43F4-8E4F-A8CC576B5A30}" dt="2023-01-10T13:36:31.096" v="29330" actId="47"/>
        <pc:sldMkLst>
          <pc:docMk/>
          <pc:sldMk cId="1533063754" sldId="4097"/>
        </pc:sldMkLst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78" creationId="{229CA858-2491-4335-9317-90ADB222EB94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81" creationId="{91D735B1-3344-43EB-BC0E-9DA722AE8D81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82" creationId="{6EDA26AB-4E2E-48BE-A702-0FFB93955421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83" creationId="{18C041AA-01CC-44D6-A5B6-E3E48B8730BA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84" creationId="{64A89554-DB4F-4075-B9EF-E1CD976E7CFD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88" creationId="{B79401DA-BF58-4C3E-8968-FC9B4612CF86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89" creationId="{A0FB1C38-F460-41C5-919F-B68E418EFC76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90" creationId="{A91F8283-A5D3-43E6-BE93-EDD58A3D57C3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91" creationId="{5CB77CE8-97EA-4D73-B06A-37838E0CD958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92" creationId="{D43C3DB7-B149-4EB6-A8A5-8E864A6B4708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93" creationId="{25128718-6223-44AA-8DB3-4B625540694D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97" creationId="{2BC08191-DAFA-423E-8E3E-1DDCFB203F5A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98" creationId="{2D021C70-7462-4A84-B7AE-6338A5FEE4FF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99" creationId="{87A1A7F8-AE4B-4CCE-84C8-3C4364FE2B85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00" creationId="{5573E7CD-251E-4944-A492-6BD52C759AD9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01" creationId="{A7434512-C879-4821-ADC5-6ADE68D24C24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02" creationId="{09B9DCC5-7204-400E-9D53-AEE9968CCC97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04" creationId="{DCFFE8A2-2C8A-4791-8147-844EC6163B4D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06" creationId="{034E7D4F-F196-4B15-9EB3-3E95EAD91DBC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07" creationId="{F6D96A30-2D43-4CCE-94C5-3456EEA5EB5B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08" creationId="{625C1E8E-F0E8-4115-9A80-66B4CF5753F1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09" creationId="{88FA2F88-226F-4C61-A0CB-EAF2BB850224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10" creationId="{0A58DA09-A797-44F1-A962-2DF829A868B4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11" creationId="{C70E0F08-2FE3-42B9-B96C-AC6BE221992E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15" creationId="{1EF6A2D3-EC1B-4131-AC10-F50775B55681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27" creationId="{E01719AA-167E-4A0A-83D5-07892D19C179}"/>
          </ac:spMkLst>
        </pc:spChg>
        <pc:spChg chg="del">
          <ac:chgData name="Rolim de Moura, Lucas" userId="d79afec3-62e5-4232-b253-9652158c91d4" providerId="ADAL" clId="{E89F1C25-3E8C-43F4-8E4F-A8CC576B5A30}" dt="2023-01-02T19:13:02.192" v="4730" actId="478"/>
          <ac:spMkLst>
            <pc:docMk/>
            <pc:sldMk cId="1533063754" sldId="4097"/>
            <ac:spMk id="131" creationId="{85A247BC-346E-4344-A9B7-126FE9D2E46B}"/>
          </ac:spMkLst>
        </pc:spChg>
        <pc:spChg chg="del">
          <ac:chgData name="Rolim de Moura, Lucas" userId="d79afec3-62e5-4232-b253-9652158c91d4" providerId="ADAL" clId="{E89F1C25-3E8C-43F4-8E4F-A8CC576B5A30}" dt="2023-01-02T19:13:02.192" v="4730" actId="478"/>
          <ac:spMkLst>
            <pc:docMk/>
            <pc:sldMk cId="1533063754" sldId="4097"/>
            <ac:spMk id="132" creationId="{080A1D54-1965-4D6F-957B-286EB6575312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33" creationId="{9363742B-28A5-4E30-8322-15255988FA2F}"/>
          </ac:spMkLst>
        </pc:spChg>
        <pc:spChg chg="add del">
          <ac:chgData name="Rolim de Moura, Lucas" userId="d79afec3-62e5-4232-b253-9652158c91d4" providerId="ADAL" clId="{E89F1C25-3E8C-43F4-8E4F-A8CC576B5A30}" dt="2023-01-02T19:12:37.232" v="4725" actId="478"/>
          <ac:spMkLst>
            <pc:docMk/>
            <pc:sldMk cId="1533063754" sldId="4097"/>
            <ac:spMk id="134" creationId="{EB1970DB-2CBC-4CD4-AE1E-BA747906AF05}"/>
          </ac:spMkLst>
        </pc:spChg>
        <pc:spChg chg="del">
          <ac:chgData name="Rolim de Moura, Lucas" userId="d79afec3-62e5-4232-b253-9652158c91d4" providerId="ADAL" clId="{E89F1C25-3E8C-43F4-8E4F-A8CC576B5A30}" dt="2023-01-02T19:13:02.192" v="4730" actId="478"/>
          <ac:spMkLst>
            <pc:docMk/>
            <pc:sldMk cId="1533063754" sldId="4097"/>
            <ac:spMk id="135" creationId="{EE9823BF-571C-44DB-A250-53E952ABA9F4}"/>
          </ac:spMkLst>
        </pc:spChg>
        <pc:spChg chg="del">
          <ac:chgData name="Rolim de Moura, Lucas" userId="d79afec3-62e5-4232-b253-9652158c91d4" providerId="ADAL" clId="{E89F1C25-3E8C-43F4-8E4F-A8CC576B5A30}" dt="2023-01-02T19:13:02.192" v="4730" actId="478"/>
          <ac:spMkLst>
            <pc:docMk/>
            <pc:sldMk cId="1533063754" sldId="4097"/>
            <ac:spMk id="136" creationId="{2699E6E3-66ED-4A87-99DF-9301C1C636BE}"/>
          </ac:spMkLst>
        </pc:spChg>
        <pc:picChg chg="del">
          <ac:chgData name="Rolim de Moura, Lucas" userId="d79afec3-62e5-4232-b253-9652158c91d4" providerId="ADAL" clId="{E89F1C25-3E8C-43F4-8E4F-A8CC576B5A30}" dt="2023-01-02T19:12:55.013" v="4729" actId="478"/>
          <ac:picMkLst>
            <pc:docMk/>
            <pc:sldMk cId="1533063754" sldId="4097"/>
            <ac:picMk id="34" creationId="{549177BC-3F41-473A-871A-43FB64517BC2}"/>
          </ac:picMkLst>
        </pc:picChg>
        <pc:picChg chg="add del">
          <ac:chgData name="Rolim de Moura, Lucas" userId="d79afec3-62e5-4232-b253-9652158c91d4" providerId="ADAL" clId="{E89F1C25-3E8C-43F4-8E4F-A8CC576B5A30}" dt="2023-01-02T19:12:55.013" v="4729" actId="478"/>
          <ac:picMkLst>
            <pc:docMk/>
            <pc:sldMk cId="1533063754" sldId="4097"/>
            <ac:picMk id="35" creationId="{8BEEEF54-5B91-4B1D-B3E4-D9BBF0AC1B95}"/>
          </ac:picMkLst>
        </pc:picChg>
        <pc:picChg chg="del">
          <ac:chgData name="Rolim de Moura, Lucas" userId="d79afec3-62e5-4232-b253-9652158c91d4" providerId="ADAL" clId="{E89F1C25-3E8C-43F4-8E4F-A8CC576B5A30}" dt="2023-01-02T19:12:51.665" v="4728" actId="478"/>
          <ac:picMkLst>
            <pc:docMk/>
            <pc:sldMk cId="1533063754" sldId="4097"/>
            <ac:picMk id="36" creationId="{6174BB1B-F4E5-4FF2-BC75-CB8EEB0F0DBC}"/>
          </ac:picMkLst>
        </pc:picChg>
        <pc:picChg chg="del">
          <ac:chgData name="Rolim de Moura, Lucas" userId="d79afec3-62e5-4232-b253-9652158c91d4" providerId="ADAL" clId="{E89F1C25-3E8C-43F4-8E4F-A8CC576B5A30}" dt="2023-01-02T19:12:48.002" v="4727" actId="478"/>
          <ac:picMkLst>
            <pc:docMk/>
            <pc:sldMk cId="1533063754" sldId="4097"/>
            <ac:picMk id="37" creationId="{741D0EB7-3B5D-48CA-9EBA-652087C87F5B}"/>
          </ac:picMkLst>
        </pc:picChg>
        <pc:picChg chg="del">
          <ac:chgData name="Rolim de Moura, Lucas" userId="d79afec3-62e5-4232-b253-9652158c91d4" providerId="ADAL" clId="{E89F1C25-3E8C-43F4-8E4F-A8CC576B5A30}" dt="2023-01-02T19:12:43.942" v="4726" actId="478"/>
          <ac:picMkLst>
            <pc:docMk/>
            <pc:sldMk cId="1533063754" sldId="4097"/>
            <ac:picMk id="38" creationId="{DE960065-D6E2-4E99-B6AC-3F7B0F1EF1C6}"/>
          </ac:picMkLst>
        </pc:picChg>
        <pc:picChg chg="add del">
          <ac:chgData name="Rolim de Moura, Lucas" userId="d79afec3-62e5-4232-b253-9652158c91d4" providerId="ADAL" clId="{E89F1C25-3E8C-43F4-8E4F-A8CC576B5A30}" dt="2023-01-02T19:12:51.665" v="4728" actId="478"/>
          <ac:picMkLst>
            <pc:docMk/>
            <pc:sldMk cId="1533063754" sldId="4097"/>
            <ac:picMk id="40" creationId="{85E4EA74-7FF4-4511-813A-D63ED67E9BA6}"/>
          </ac:picMkLst>
        </pc:picChg>
        <pc:picChg chg="add del">
          <ac:chgData name="Rolim de Moura, Lucas" userId="d79afec3-62e5-4232-b253-9652158c91d4" providerId="ADAL" clId="{E89F1C25-3E8C-43F4-8E4F-A8CC576B5A30}" dt="2023-01-02T19:12:48.002" v="4727" actId="478"/>
          <ac:picMkLst>
            <pc:docMk/>
            <pc:sldMk cId="1533063754" sldId="4097"/>
            <ac:picMk id="41" creationId="{0C7866A3-A5D7-498E-A3FF-FFB6345F5F0B}"/>
          </ac:picMkLst>
        </pc:picChg>
        <pc:picChg chg="add del">
          <ac:chgData name="Rolim de Moura, Lucas" userId="d79afec3-62e5-4232-b253-9652158c91d4" providerId="ADAL" clId="{E89F1C25-3E8C-43F4-8E4F-A8CC576B5A30}" dt="2023-01-02T19:12:43.942" v="4726" actId="478"/>
          <ac:picMkLst>
            <pc:docMk/>
            <pc:sldMk cId="1533063754" sldId="4097"/>
            <ac:picMk id="42" creationId="{EA25E151-93D4-4D56-9B4B-0EEBE62158A6}"/>
          </ac:picMkLst>
        </pc:picChg>
        <pc:picChg chg="add del">
          <ac:chgData name="Rolim de Moura, Lucas" userId="d79afec3-62e5-4232-b253-9652158c91d4" providerId="ADAL" clId="{E89F1C25-3E8C-43F4-8E4F-A8CC576B5A30}" dt="2023-01-02T19:12:48.002" v="4727" actId="478"/>
          <ac:picMkLst>
            <pc:docMk/>
            <pc:sldMk cId="1533063754" sldId="4097"/>
            <ac:picMk id="45" creationId="{9CA49C32-32FD-4A73-A2DF-FF577D23CB21}"/>
          </ac:picMkLst>
        </pc:picChg>
        <pc:picChg chg="add del">
          <ac:chgData name="Rolim de Moura, Lucas" userId="d79afec3-62e5-4232-b253-9652158c91d4" providerId="ADAL" clId="{E89F1C25-3E8C-43F4-8E4F-A8CC576B5A30}" dt="2023-01-02T19:12:43.942" v="4726" actId="478"/>
          <ac:picMkLst>
            <pc:docMk/>
            <pc:sldMk cId="1533063754" sldId="4097"/>
            <ac:picMk id="46" creationId="{D3C3E453-7253-4A50-BACE-11A3A4B3DCE8}"/>
          </ac:picMkLst>
        </pc:picChg>
        <pc:picChg chg="add del">
          <ac:chgData name="Rolim de Moura, Lucas" userId="d79afec3-62e5-4232-b253-9652158c91d4" providerId="ADAL" clId="{E89F1C25-3E8C-43F4-8E4F-A8CC576B5A30}" dt="2023-01-02T19:12:48.002" v="4727" actId="478"/>
          <ac:picMkLst>
            <pc:docMk/>
            <pc:sldMk cId="1533063754" sldId="4097"/>
            <ac:picMk id="49" creationId="{F9F4E5BC-346E-49E0-84AC-9B7C4B71D4BD}"/>
          </ac:picMkLst>
        </pc:picChg>
        <pc:picChg chg="add del">
          <ac:chgData name="Rolim de Moura, Lucas" userId="d79afec3-62e5-4232-b253-9652158c91d4" providerId="ADAL" clId="{E89F1C25-3E8C-43F4-8E4F-A8CC576B5A30}" dt="2023-01-02T19:12:43.942" v="4726" actId="478"/>
          <ac:picMkLst>
            <pc:docMk/>
            <pc:sldMk cId="1533063754" sldId="4097"/>
            <ac:picMk id="54" creationId="{F68AB321-CD0A-4F6F-AB7D-AC61305F1214}"/>
          </ac:picMkLst>
        </pc:picChg>
        <pc:picChg chg="add del">
          <ac:chgData name="Rolim de Moura, Lucas" userId="d79afec3-62e5-4232-b253-9652158c91d4" providerId="ADAL" clId="{E89F1C25-3E8C-43F4-8E4F-A8CC576B5A30}" dt="2023-01-02T19:12:43.942" v="4726" actId="478"/>
          <ac:picMkLst>
            <pc:docMk/>
            <pc:sldMk cId="1533063754" sldId="4097"/>
            <ac:picMk id="58" creationId="{B5E593E0-0D93-4972-B516-8CEA1BC92379}"/>
          </ac:picMkLst>
        </pc:picChg>
        <pc:picChg chg="add del">
          <ac:chgData name="Rolim de Moura, Lucas" userId="d79afec3-62e5-4232-b253-9652158c91d4" providerId="ADAL" clId="{E89F1C25-3E8C-43F4-8E4F-A8CC576B5A30}" dt="2023-01-02T19:12:55.013" v="4729" actId="478"/>
          <ac:picMkLst>
            <pc:docMk/>
            <pc:sldMk cId="1533063754" sldId="4097"/>
            <ac:picMk id="59" creationId="{F5C3E87D-63C4-405C-ADC4-F9A921DF7701}"/>
          </ac:picMkLst>
        </pc:picChg>
        <pc:picChg chg="add del">
          <ac:chgData name="Rolim de Moura, Lucas" userId="d79afec3-62e5-4232-b253-9652158c91d4" providerId="ADAL" clId="{E89F1C25-3E8C-43F4-8E4F-A8CC576B5A30}" dt="2023-01-02T19:12:55.013" v="4729" actId="478"/>
          <ac:picMkLst>
            <pc:docMk/>
            <pc:sldMk cId="1533063754" sldId="4097"/>
            <ac:picMk id="60" creationId="{E3F27D15-6407-4ED6-8051-CC99595221C6}"/>
          </ac:picMkLst>
        </pc:picChg>
        <pc:picChg chg="add del">
          <ac:chgData name="Rolim de Moura, Lucas" userId="d79afec3-62e5-4232-b253-9652158c91d4" providerId="ADAL" clId="{E89F1C25-3E8C-43F4-8E4F-A8CC576B5A30}" dt="2023-01-02T19:12:55.013" v="4729" actId="478"/>
          <ac:picMkLst>
            <pc:docMk/>
            <pc:sldMk cId="1533063754" sldId="4097"/>
            <ac:picMk id="61" creationId="{AC084E93-C852-4649-9808-492268AA877A}"/>
          </ac:picMkLst>
        </pc:picChg>
        <pc:picChg chg="add del">
          <ac:chgData name="Rolim de Moura, Lucas" userId="d79afec3-62e5-4232-b253-9652158c91d4" providerId="ADAL" clId="{E89F1C25-3E8C-43F4-8E4F-A8CC576B5A30}" dt="2023-01-02T19:12:55.013" v="4729" actId="478"/>
          <ac:picMkLst>
            <pc:docMk/>
            <pc:sldMk cId="1533063754" sldId="4097"/>
            <ac:picMk id="62" creationId="{0520CBC9-5F84-4D6C-A2B2-4B3A6F2616A9}"/>
          </ac:picMkLst>
        </pc:picChg>
        <pc:picChg chg="add del">
          <ac:chgData name="Rolim de Moura, Lucas" userId="d79afec3-62e5-4232-b253-9652158c91d4" providerId="ADAL" clId="{E89F1C25-3E8C-43F4-8E4F-A8CC576B5A30}" dt="2023-01-02T19:12:51.665" v="4728" actId="478"/>
          <ac:picMkLst>
            <pc:docMk/>
            <pc:sldMk cId="1533063754" sldId="4097"/>
            <ac:picMk id="63" creationId="{11CDB913-3981-4DA9-9DC9-ADB265EA771B}"/>
          </ac:picMkLst>
        </pc:picChg>
        <pc:picChg chg="add del">
          <ac:chgData name="Rolim de Moura, Lucas" userId="d79afec3-62e5-4232-b253-9652158c91d4" providerId="ADAL" clId="{E89F1C25-3E8C-43F4-8E4F-A8CC576B5A30}" dt="2023-01-02T19:12:51.665" v="4728" actId="478"/>
          <ac:picMkLst>
            <pc:docMk/>
            <pc:sldMk cId="1533063754" sldId="4097"/>
            <ac:picMk id="64" creationId="{6E9EF4AF-FC7F-41D5-B778-D8E592697656}"/>
          </ac:picMkLst>
        </pc:picChg>
        <pc:picChg chg="add del">
          <ac:chgData name="Rolim de Moura, Lucas" userId="d79afec3-62e5-4232-b253-9652158c91d4" providerId="ADAL" clId="{E89F1C25-3E8C-43F4-8E4F-A8CC576B5A30}" dt="2023-01-02T19:12:51.665" v="4728" actId="478"/>
          <ac:picMkLst>
            <pc:docMk/>
            <pc:sldMk cId="1533063754" sldId="4097"/>
            <ac:picMk id="65" creationId="{DDEE5342-D4C3-4EF9-8B32-9740DACF3AE0}"/>
          </ac:picMkLst>
        </pc:picChg>
        <pc:picChg chg="add del">
          <ac:chgData name="Rolim de Moura, Lucas" userId="d79afec3-62e5-4232-b253-9652158c91d4" providerId="ADAL" clId="{E89F1C25-3E8C-43F4-8E4F-A8CC576B5A30}" dt="2023-01-02T19:12:51.665" v="4728" actId="478"/>
          <ac:picMkLst>
            <pc:docMk/>
            <pc:sldMk cId="1533063754" sldId="4097"/>
            <ac:picMk id="66" creationId="{6AAD34E3-E2B0-4F1D-AEA0-8EA47871B2DA}"/>
          </ac:picMkLst>
        </pc:picChg>
        <pc:picChg chg="add del">
          <ac:chgData name="Rolim de Moura, Lucas" userId="d79afec3-62e5-4232-b253-9652158c91d4" providerId="ADAL" clId="{E89F1C25-3E8C-43F4-8E4F-A8CC576B5A30}" dt="2023-01-02T19:12:48.002" v="4727" actId="478"/>
          <ac:picMkLst>
            <pc:docMk/>
            <pc:sldMk cId="1533063754" sldId="4097"/>
            <ac:picMk id="68" creationId="{F3C106B9-0494-494F-9815-4C5A36D78750}"/>
          </ac:picMkLst>
        </pc:picChg>
        <pc:picChg chg="add del">
          <ac:chgData name="Rolim de Moura, Lucas" userId="d79afec3-62e5-4232-b253-9652158c91d4" providerId="ADAL" clId="{E89F1C25-3E8C-43F4-8E4F-A8CC576B5A30}" dt="2023-01-02T19:12:43.942" v="4726" actId="478"/>
          <ac:picMkLst>
            <pc:docMk/>
            <pc:sldMk cId="1533063754" sldId="4097"/>
            <ac:picMk id="69" creationId="{446DE30C-4A7E-45A6-B448-B2B59BAC697C}"/>
          </ac:picMkLst>
        </pc:picChg>
        <pc:picChg chg="add del">
          <ac:chgData name="Rolim de Moura, Lucas" userId="d79afec3-62e5-4232-b253-9652158c91d4" providerId="ADAL" clId="{E89F1C25-3E8C-43F4-8E4F-A8CC576B5A30}" dt="2023-01-02T19:12:55.013" v="4729" actId="478"/>
          <ac:picMkLst>
            <pc:docMk/>
            <pc:sldMk cId="1533063754" sldId="4097"/>
            <ac:picMk id="73" creationId="{15066189-14C4-4886-9740-B91012673416}"/>
          </ac:picMkLst>
        </pc:picChg>
        <pc:picChg chg="add del">
          <ac:chgData name="Rolim de Moura, Lucas" userId="d79afec3-62e5-4232-b253-9652158c91d4" providerId="ADAL" clId="{E89F1C25-3E8C-43F4-8E4F-A8CC576B5A30}" dt="2023-01-02T19:12:51.665" v="4728" actId="478"/>
          <ac:picMkLst>
            <pc:docMk/>
            <pc:sldMk cId="1533063754" sldId="4097"/>
            <ac:picMk id="74" creationId="{9D58B3EE-AE56-400B-B3E4-68DDEB9FC75C}"/>
          </ac:picMkLst>
        </pc:picChg>
        <pc:picChg chg="add del">
          <ac:chgData name="Rolim de Moura, Lucas" userId="d79afec3-62e5-4232-b253-9652158c91d4" providerId="ADAL" clId="{E89F1C25-3E8C-43F4-8E4F-A8CC576B5A30}" dt="2023-01-02T19:12:48.002" v="4727" actId="478"/>
          <ac:picMkLst>
            <pc:docMk/>
            <pc:sldMk cId="1533063754" sldId="4097"/>
            <ac:picMk id="76" creationId="{74DF4F0E-72E4-4C03-89C6-DF84AD0848B8}"/>
          </ac:picMkLst>
        </pc:picChg>
        <pc:picChg chg="add del">
          <ac:chgData name="Rolim de Moura, Lucas" userId="d79afec3-62e5-4232-b253-9652158c91d4" providerId="ADAL" clId="{E89F1C25-3E8C-43F4-8E4F-A8CC576B5A30}" dt="2023-01-02T19:12:43.942" v="4726" actId="478"/>
          <ac:picMkLst>
            <pc:docMk/>
            <pc:sldMk cId="1533063754" sldId="4097"/>
            <ac:picMk id="114" creationId="{25869ABA-E65F-46CF-9959-AC6C83789F38}"/>
          </ac:picMkLst>
        </pc:picChg>
        <pc:picChg chg="add del">
          <ac:chgData name="Rolim de Moura, Lucas" userId="d79afec3-62e5-4232-b253-9652158c91d4" providerId="ADAL" clId="{E89F1C25-3E8C-43F4-8E4F-A8CC576B5A30}" dt="2023-01-02T19:12:55.013" v="4729" actId="478"/>
          <ac:picMkLst>
            <pc:docMk/>
            <pc:sldMk cId="1533063754" sldId="4097"/>
            <ac:picMk id="124" creationId="{2EF53F43-BB4E-4822-89D2-B6FA5310701D}"/>
          </ac:picMkLst>
        </pc:picChg>
        <pc:picChg chg="add del">
          <ac:chgData name="Rolim de Moura, Lucas" userId="d79afec3-62e5-4232-b253-9652158c91d4" providerId="ADAL" clId="{E89F1C25-3E8C-43F4-8E4F-A8CC576B5A30}" dt="2023-01-02T19:12:51.665" v="4728" actId="478"/>
          <ac:picMkLst>
            <pc:docMk/>
            <pc:sldMk cId="1533063754" sldId="4097"/>
            <ac:picMk id="125" creationId="{0B699094-F732-46CD-97F4-6036D70C6C40}"/>
          </ac:picMkLst>
        </pc:picChg>
        <pc:picChg chg="add del">
          <ac:chgData name="Rolim de Moura, Lucas" userId="d79afec3-62e5-4232-b253-9652158c91d4" providerId="ADAL" clId="{E89F1C25-3E8C-43F4-8E4F-A8CC576B5A30}" dt="2023-01-02T19:12:48.002" v="4727" actId="478"/>
          <ac:picMkLst>
            <pc:docMk/>
            <pc:sldMk cId="1533063754" sldId="4097"/>
            <ac:picMk id="126" creationId="{EC003DFF-651C-4940-B700-E93D27DE0678}"/>
          </ac:picMkLst>
        </pc:picChg>
        <pc:picChg chg="add del">
          <ac:chgData name="Rolim de Moura, Lucas" userId="d79afec3-62e5-4232-b253-9652158c91d4" providerId="ADAL" clId="{E89F1C25-3E8C-43F4-8E4F-A8CC576B5A30}" dt="2023-01-02T19:12:48.002" v="4727" actId="478"/>
          <ac:picMkLst>
            <pc:docMk/>
            <pc:sldMk cId="1533063754" sldId="4097"/>
            <ac:picMk id="139" creationId="{54023423-D3DF-473C-B694-31271471EFB9}"/>
          </ac:picMkLst>
        </pc:picChg>
        <pc:picChg chg="add del">
          <ac:chgData name="Rolim de Moura, Lucas" userId="d79afec3-62e5-4232-b253-9652158c91d4" providerId="ADAL" clId="{E89F1C25-3E8C-43F4-8E4F-A8CC576B5A30}" dt="2023-01-02T19:12:43.942" v="4726" actId="478"/>
          <ac:picMkLst>
            <pc:docMk/>
            <pc:sldMk cId="1533063754" sldId="4097"/>
            <ac:picMk id="140" creationId="{B52F7021-9637-41BB-AF8B-9456B392036F}"/>
          </ac:picMkLst>
        </pc:picChg>
      </pc:sldChg>
      <pc:sldChg chg="addSp delSp modSp add mod ord modClrScheme modShow chgLayout modNotesTx">
        <pc:chgData name="Rolim de Moura, Lucas" userId="d79afec3-62e5-4232-b253-9652158c91d4" providerId="ADAL" clId="{E89F1C25-3E8C-43F4-8E4F-A8CC576B5A30}" dt="2023-01-23T12:58:34.784" v="41495" actId="122"/>
        <pc:sldMkLst>
          <pc:docMk/>
          <pc:sldMk cId="3508189047" sldId="4098"/>
        </pc:sldMkLst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6" creationId="{3698B5BB-417C-4BDD-9774-8CD6769EE0F3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7" creationId="{708B4C09-654B-4131-BB19-1DD662A305C7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8" creationId="{A96B126A-48D0-4531-B6F4-1F3C91DE1711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9" creationId="{7114E35A-0EDF-4946-A0D4-ACE76374B4EB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0" creationId="{217895E2-77D2-4D17-9C4F-B5FA25205BA5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1" creationId="{DF9A391C-5178-4928-8B57-2F2469D6F83D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5" creationId="{E0827EBA-2059-4954-85F6-84B34A8DCAC8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6" creationId="{627D0609-93F3-4D74-8907-F0C02DC40548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7" creationId="{857FBF2A-28BE-437C-8FC8-D1A69507F7F9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8" creationId="{F1BF6667-168D-4FF5-9437-E189414599BE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9" creationId="{EAAAD395-826C-490B-AF21-199F85363F95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20" creationId="{E66EF900-9076-406E-932C-E3230FA1671D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22" creationId="{1AF0844B-A957-44AF-A995-14088D27E3A5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23" creationId="{22F10B4B-501A-4867-90F8-39FB02F09745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24" creationId="{1E91CA6B-B6DD-4688-B4A2-15A9D8753659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25" creationId="{D2911B6B-5A49-4736-B06B-76FC4A5D4E24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39" creationId="{1519E5D4-43B4-41E3-84FF-44E4AB5CB78B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70" creationId="{1B601805-A0F7-42C1-980C-4BFE6F5C0C44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71" creationId="{447568B1-0090-47B7-BC41-B1DE112FB389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78" creationId="{229CA858-2491-4335-9317-90ADB222EB94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81" creationId="{91D735B1-3344-43EB-BC0E-9DA722AE8D81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82" creationId="{6EDA26AB-4E2E-48BE-A702-0FFB93955421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83" creationId="{18C041AA-01CC-44D6-A5B6-E3E48B8730BA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84" creationId="{64A89554-DB4F-4075-B9EF-E1CD976E7CFD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85" creationId="{6786E54D-E0D1-4F1B-9411-5ABC11ABC3D6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88" creationId="{B79401DA-BF58-4C3E-8968-FC9B4612CF86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89" creationId="{A0FB1C38-F460-41C5-919F-B68E418EFC76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90" creationId="{A91F8283-A5D3-43E6-BE93-EDD58A3D57C3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91" creationId="{5CB77CE8-97EA-4D73-B06A-37838E0CD958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92" creationId="{D43C3DB7-B149-4EB6-A8A5-8E864A6B4708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93" creationId="{25128718-6223-44AA-8DB3-4B625540694D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94" creationId="{E2DF8DD8-81F7-4C03-A3AF-187736392068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97" creationId="{2BC08191-DAFA-423E-8E3E-1DDCFB203F5A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98" creationId="{2D021C70-7462-4A84-B7AE-6338A5FEE4FF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99" creationId="{87A1A7F8-AE4B-4CCE-84C8-3C4364FE2B85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00" creationId="{5573E7CD-251E-4944-A492-6BD52C759AD9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01" creationId="{A7434512-C879-4821-ADC5-6ADE68D24C24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02" creationId="{09B9DCC5-7204-400E-9D53-AEE9968CCC97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03" creationId="{043E4B5E-E10E-4114-A645-ECA63C46E08F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04" creationId="{DCFFE8A2-2C8A-4791-8147-844EC6163B4D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05" creationId="{15859803-24FD-4912-A069-65F3B35D6345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06" creationId="{034E7D4F-F196-4B15-9EB3-3E95EAD91DBC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07" creationId="{F6D96A30-2D43-4CCE-94C5-3456EEA5EB5B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08" creationId="{625C1E8E-F0E8-4115-9A80-66B4CF5753F1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09" creationId="{88FA2F88-226F-4C61-A0CB-EAF2BB850224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10" creationId="{0A58DA09-A797-44F1-A962-2DF829A868B4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11" creationId="{C70E0F08-2FE3-42B9-B96C-AC6BE221992E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12" creationId="{2C0A3B6C-6FE5-450B-9976-55B3F2108387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13" creationId="{F2B920E3-F8D9-4BDF-95B8-0CC82A6E8074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15" creationId="{1EF6A2D3-EC1B-4131-AC10-F50775B55681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16" creationId="{41FF1C24-BAF0-411E-A94C-47BE05B56AF9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17" creationId="{1805A513-D967-47E2-A8AF-9E2C630C2E5B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18" creationId="{6DC689C9-32FA-4900-A24D-6D3344E16E61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19" creationId="{8195B976-3C90-4245-8C68-98B13BD57B3A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21" creationId="{057483D2-8ECA-47D5-9E45-5A235550FE27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22" creationId="{129B88E3-64E7-42F5-A9AF-2D647DE6B0A1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23" creationId="{06619D53-19FD-4B22-A1EB-9439B95AF4D8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27" creationId="{E01719AA-167E-4A0A-83D5-07892D19C179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28" creationId="{43C1400C-C905-4B38-BB90-DC32AA13260A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29" creationId="{3006B87B-5A39-4595-A933-B669C9726CEF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30" creationId="{7612500E-266E-4F56-88A5-0DCAA6478FAC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31" creationId="{85A247BC-346E-4344-A9B7-126FE9D2E46B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32" creationId="{080A1D54-1965-4D6F-957B-286EB6575312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33" creationId="{9363742B-28A5-4E30-8322-15255988FA2F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34" creationId="{EB1970DB-2CBC-4CD4-AE1E-BA747906AF05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35" creationId="{EE9823BF-571C-44DB-A250-53E952ABA9F4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36" creationId="{2699E6E3-66ED-4A87-99DF-9301C1C636BE}"/>
          </ac:spMkLst>
        </pc:spChg>
        <pc:spChg chg="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37" creationId="{54DE5A59-2A50-4F32-9C3E-3559E54F94C6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38" creationId="{047CBEF8-BC70-4E7A-911B-78DF168541E1}"/>
          </ac:spMkLst>
        </pc:spChg>
        <pc:spChg chg="del">
          <ac:chgData name="Rolim de Moura, Lucas" userId="d79afec3-62e5-4232-b253-9652158c91d4" providerId="ADAL" clId="{E89F1C25-3E8C-43F4-8E4F-A8CC576B5A30}" dt="2023-01-03T11:26:42.648" v="8418" actId="478"/>
          <ac:spMkLst>
            <pc:docMk/>
            <pc:sldMk cId="3508189047" sldId="4098"/>
            <ac:spMk id="138" creationId="{3A123AA9-91E2-481B-A7DA-07742F3A8446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41" creationId="{039B8111-7EFF-458B-9281-09084596FD78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42" creationId="{368AB5FF-6C5A-456C-9DBB-62A770FA2332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43" creationId="{3069D622-BA8E-475F-985B-1408544E43A5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44" creationId="{55B1194A-E743-4BB9-8C25-ED9431D8E8EA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45" creationId="{441BBD6B-541E-40DD-8F3D-992718068085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46" creationId="{F1DDC9AB-EE82-4286-BF61-A3C09644AA62}"/>
          </ac:spMkLst>
        </pc:spChg>
        <pc:spChg chg="add mod">
          <ac:chgData name="Rolim de Moura, Lucas" userId="d79afec3-62e5-4232-b253-9652158c91d4" providerId="ADAL" clId="{E89F1C25-3E8C-43F4-8E4F-A8CC576B5A30}" dt="2023-01-03T11:26:40.139" v="8417"/>
          <ac:spMkLst>
            <pc:docMk/>
            <pc:sldMk cId="3508189047" sldId="4098"/>
            <ac:spMk id="152" creationId="{C41E37C1-0736-465E-953A-9EFFEFB9E1F6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55" creationId="{579D0267-AF63-4EFE-9AF1-497FB676982B}"/>
          </ac:spMkLst>
        </pc:spChg>
        <pc:spChg chg="add del mod">
          <ac:chgData name="Rolim de Moura, Lucas" userId="d79afec3-62e5-4232-b253-9652158c91d4" providerId="ADAL" clId="{E89F1C25-3E8C-43F4-8E4F-A8CC576B5A30}" dt="2023-01-06T13:22:40.961" v="24287" actId="478"/>
          <ac:spMkLst>
            <pc:docMk/>
            <pc:sldMk cId="3508189047" sldId="4098"/>
            <ac:spMk id="156" creationId="{1A691E8E-C275-469F-BE1A-6CF08B71EFF7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56" creationId="{D8D32C9B-3CD6-4504-8406-FBD6550AED74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57" creationId="{67AA0242-E23D-47DE-BBC7-3FB9019BBCDD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58" creationId="{08EB464E-9E22-40D4-93B4-70F61DA77639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59" creationId="{ACEEFA30-1D3E-4FC6-9E97-237C1B1ADA1D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60" creationId="{CF3EF392-1F63-47CD-AD3A-F6B9E28B45E9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61" creationId="{D7DDD229-16B3-42CD-BAF6-D7514B44E641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66" creationId="{B7AD4F7B-34CB-47AF-B51E-1E7EB957668D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67" creationId="{5C57D2D0-301D-410F-936D-C06EB4430E88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70" creationId="{44886672-A56F-41B3-A801-54A06C359821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72" creationId="{76C11670-853E-48D4-98E3-72086D774B5D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73" creationId="{A3598A09-90FE-41AD-8AE8-2C79321DDB00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74" creationId="{D5F336E6-D373-4CC5-B41A-CE7A2325DB51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75" creationId="{6D81AE3C-EC9B-484B-B14C-FAB93DEA7BD8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76" creationId="{F9BB3AC2-78A9-49DD-9FF2-CDDB8624E54C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80" creationId="{44EF410B-474F-49DE-B223-ADD1CADF5EFC}"/>
          </ac:spMkLst>
        </pc:spChg>
        <pc:spChg chg="add del mod">
          <ac:chgData name="Rolim de Moura, Lucas" userId="d79afec3-62e5-4232-b253-9652158c91d4" providerId="ADAL" clId="{E89F1C25-3E8C-43F4-8E4F-A8CC576B5A30}" dt="2023-01-09T18:39:10.026" v="29036" actId="478"/>
          <ac:spMkLst>
            <pc:docMk/>
            <pc:sldMk cId="3508189047" sldId="4098"/>
            <ac:spMk id="181" creationId="{91583994-19E5-4161-B7A3-48CEE0B456C1}"/>
          </ac:spMkLst>
        </pc:spChg>
        <pc:spChg chg="add mod">
          <ac:chgData name="Rolim de Moura, Lucas" userId="d79afec3-62e5-4232-b253-9652158c91d4" providerId="ADAL" clId="{E89F1C25-3E8C-43F4-8E4F-A8CC576B5A30}" dt="2023-01-23T12:55:28.717" v="41396" actId="1036"/>
          <ac:spMkLst>
            <pc:docMk/>
            <pc:sldMk cId="3508189047" sldId="4098"/>
            <ac:spMk id="182" creationId="{029A7870-5194-4520-838F-2CE1EAA99988}"/>
          </ac:spMkLst>
        </pc:spChg>
        <pc:spChg chg="add del mod">
          <ac:chgData name="Rolim de Moura, Lucas" userId="d79afec3-62e5-4232-b253-9652158c91d4" providerId="ADAL" clId="{E89F1C25-3E8C-43F4-8E4F-A8CC576B5A30}" dt="2023-01-09T18:39:41.128" v="29160" actId="478"/>
          <ac:spMkLst>
            <pc:docMk/>
            <pc:sldMk cId="3508189047" sldId="4098"/>
            <ac:spMk id="182" creationId="{8C437BD0-387F-4109-B8CF-CF86375BC298}"/>
          </ac:spMkLst>
        </pc:spChg>
        <pc:spChg chg="add mod">
          <ac:chgData name="Rolim de Moura, Lucas" userId="d79afec3-62e5-4232-b253-9652158c91d4" providerId="ADAL" clId="{E89F1C25-3E8C-43F4-8E4F-A8CC576B5A30}" dt="2023-01-23T12:58:34.784" v="41495" actId="122"/>
          <ac:spMkLst>
            <pc:docMk/>
            <pc:sldMk cId="3508189047" sldId="4098"/>
            <ac:spMk id="185" creationId="{720FAF85-58D3-41C2-A4EE-5E67741A6CF7}"/>
          </ac:spMkLst>
        </pc:sp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2" creationId="{EE320B90-28A6-44F9-A850-80C13B26D5F3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3" creationId="{1F31F28E-FC86-4714-BCB2-07B1E80A5B4A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4" creationId="{571E98D8-6895-4BCC-A938-592DFE833451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21" creationId="{E5A34768-9B31-4A7A-B7B8-223BC65F7D46}"/>
          </ac:picMkLst>
        </pc:picChg>
        <pc:picChg chg="del mod">
          <ac:chgData name="Rolim de Moura, Lucas" userId="d79afec3-62e5-4232-b253-9652158c91d4" providerId="ADAL" clId="{E89F1C25-3E8C-43F4-8E4F-A8CC576B5A30}" dt="2023-01-03T11:22:20.059" v="8349" actId="478"/>
          <ac:picMkLst>
            <pc:docMk/>
            <pc:sldMk cId="3508189047" sldId="4098"/>
            <ac:picMk id="34" creationId="{549177BC-3F41-473A-871A-43FB64517BC2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35" creationId="{8BEEEF54-5B91-4B1D-B3E4-D9BBF0AC1B95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36" creationId="{6174BB1B-F4E5-4FF2-BC75-CB8EEB0F0DBC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37" creationId="{741D0EB7-3B5D-48CA-9EBA-652087C87F5B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38" creationId="{DE960065-D6E2-4E99-B6AC-3F7B0F1EF1C6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40" creationId="{85E4EA74-7FF4-4511-813A-D63ED67E9BA6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41" creationId="{0C7866A3-A5D7-498E-A3FF-FFB6345F5F0B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42" creationId="{EA25E151-93D4-4D56-9B4B-0EEBE62158A6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45" creationId="{9CA49C32-32FD-4A73-A2DF-FF577D23CB21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46" creationId="{D3C3E453-7253-4A50-BACE-11A3A4B3DCE8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49" creationId="{F9F4E5BC-346E-49E0-84AC-9B7C4B71D4BD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54" creationId="{F68AB321-CD0A-4F6F-AB7D-AC61305F1214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58" creationId="{B5E593E0-0D93-4972-B516-8CEA1BC92379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59" creationId="{F5C3E87D-63C4-405C-ADC4-F9A921DF7701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60" creationId="{E3F27D15-6407-4ED6-8051-CC99595221C6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61" creationId="{AC084E93-C852-4649-9808-492268AA877A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62" creationId="{0520CBC9-5F84-4D6C-A2B2-4B3A6F2616A9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63" creationId="{11CDB913-3981-4DA9-9DC9-ADB265EA771B}"/>
          </ac:picMkLst>
        </pc:picChg>
        <pc:picChg chg="del mod">
          <ac:chgData name="Rolim de Moura, Lucas" userId="d79afec3-62e5-4232-b253-9652158c91d4" providerId="ADAL" clId="{E89F1C25-3E8C-43F4-8E4F-A8CC576B5A30}" dt="2023-01-03T12:16:51.755" v="9448" actId="478"/>
          <ac:picMkLst>
            <pc:docMk/>
            <pc:sldMk cId="3508189047" sldId="4098"/>
            <ac:picMk id="64" creationId="{6E9EF4AF-FC7F-41D5-B778-D8E592697656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65" creationId="{DDEE5342-D4C3-4EF9-8B32-9740DACF3AE0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66" creationId="{6AAD34E3-E2B0-4F1D-AEA0-8EA47871B2DA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68" creationId="{F3C106B9-0494-494F-9815-4C5A36D78750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69" creationId="{446DE30C-4A7E-45A6-B448-B2B59BAC697C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73" creationId="{15066189-14C4-4886-9740-B91012673416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74" creationId="{9D58B3EE-AE56-400B-B3E4-68DDEB9FC75C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76" creationId="{74DF4F0E-72E4-4C03-89C6-DF84AD0848B8}"/>
          </ac:picMkLst>
        </pc:picChg>
        <pc:picChg chg="del mod">
          <ac:chgData name="Rolim de Moura, Lucas" userId="d79afec3-62e5-4232-b253-9652158c91d4" providerId="ADAL" clId="{E89F1C25-3E8C-43F4-8E4F-A8CC576B5A30}" dt="2023-01-06T13:22:40.961" v="24287" actId="478"/>
          <ac:picMkLst>
            <pc:docMk/>
            <pc:sldMk cId="3508189047" sldId="4098"/>
            <ac:picMk id="114" creationId="{25869ABA-E65F-46CF-9959-AC6C83789F38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20" creationId="{FE1ABCC4-7E9A-4AAB-81AA-267F35251B53}"/>
          </ac:picMkLst>
        </pc:picChg>
        <pc:picChg chg="del mod">
          <ac:chgData name="Rolim de Moura, Lucas" userId="d79afec3-62e5-4232-b253-9652158c91d4" providerId="ADAL" clId="{E89F1C25-3E8C-43F4-8E4F-A8CC576B5A30}" dt="2023-01-06T13:22:40.961" v="24287" actId="478"/>
          <ac:picMkLst>
            <pc:docMk/>
            <pc:sldMk cId="3508189047" sldId="4098"/>
            <ac:picMk id="124" creationId="{2EF53F43-BB4E-4822-89D2-B6FA5310701D}"/>
          </ac:picMkLst>
        </pc:picChg>
        <pc:picChg chg="del mod">
          <ac:chgData name="Rolim de Moura, Lucas" userId="d79afec3-62e5-4232-b253-9652158c91d4" providerId="ADAL" clId="{E89F1C25-3E8C-43F4-8E4F-A8CC576B5A30}" dt="2023-01-03T12:18:14.605" v="9491" actId="478"/>
          <ac:picMkLst>
            <pc:docMk/>
            <pc:sldMk cId="3508189047" sldId="4098"/>
            <ac:picMk id="125" creationId="{0B699094-F732-46CD-97F4-6036D70C6C40}"/>
          </ac:picMkLst>
        </pc:picChg>
        <pc:picChg chg="add mod ord">
          <ac:chgData name="Rolim de Moura, Lucas" userId="d79afec3-62e5-4232-b253-9652158c91d4" providerId="ADAL" clId="{E89F1C25-3E8C-43F4-8E4F-A8CC576B5A30}" dt="2023-01-04T13:33:25.143" v="14281" actId="167"/>
          <ac:picMkLst>
            <pc:docMk/>
            <pc:sldMk cId="3508189047" sldId="4098"/>
            <ac:picMk id="125" creationId="{F8E62743-BCF2-4780-9260-EA33E87DB646}"/>
          </ac:picMkLst>
        </pc:picChg>
        <pc:picChg chg="del mod">
          <ac:chgData name="Rolim de Moura, Lucas" userId="d79afec3-62e5-4232-b253-9652158c91d4" providerId="ADAL" clId="{E89F1C25-3E8C-43F4-8E4F-A8CC576B5A30}" dt="2023-01-06T13:22:44.994" v="24288" actId="478"/>
          <ac:picMkLst>
            <pc:docMk/>
            <pc:sldMk cId="3508189047" sldId="4098"/>
            <ac:picMk id="126" creationId="{EC003DFF-651C-4940-B700-E93D27DE0678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39" creationId="{54023423-D3DF-473C-B694-31271471EFB9}"/>
          </ac:picMkLst>
        </pc:picChg>
        <pc:picChg chg="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40" creationId="{B52F7021-9637-41BB-AF8B-9456B392036F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47" creationId="{C585771D-B93E-4B0C-BAF0-BF070AF18233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48" creationId="{08408F07-6B26-4EB8-B37B-749338088411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49" creationId="{4B1882DF-8F73-4A73-8668-2F50078D6922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50" creationId="{F766BE41-3C79-4386-93ED-B0A488B35A85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51" creationId="{1AA8191F-9C7C-4102-9C13-163A3DCA391C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53" creationId="{C28AEDAF-F367-4CB5-9658-B75A5FEDCBFE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54" creationId="{79B6B67D-E7F0-4230-8D7D-1D3E479E4FA3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62" creationId="{A206C06A-0092-46B0-9875-93BBF5C3309F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63" creationId="{A7715E31-BD53-4246-92E4-9E4C2AB03C26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64" creationId="{507A2564-F815-4B59-A846-804FBE9F7938}"/>
          </ac:picMkLst>
        </pc:picChg>
        <pc:picChg chg="add del mod">
          <ac:chgData name="Rolim de Moura, Lucas" userId="d79afec3-62e5-4232-b253-9652158c91d4" providerId="ADAL" clId="{E89F1C25-3E8C-43F4-8E4F-A8CC576B5A30}" dt="2023-01-10T19:52:00.505" v="33398" actId="478"/>
          <ac:picMkLst>
            <pc:docMk/>
            <pc:sldMk cId="3508189047" sldId="4098"/>
            <ac:picMk id="164" creationId="{56E13CF8-32BF-4EC9-9E3A-EA3D094FC2BF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65" creationId="{C38223CF-3967-4372-80B5-584C9C51CC99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68" creationId="{DB0F96D2-4D5C-4736-85AF-6AF0A1A99FD5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69" creationId="{1C20DC10-C700-4953-AFBE-22E56EC6D292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71" creationId="{9FC6D8BB-375D-4D21-986C-16354A7EF15B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77" creationId="{CD149ECF-18FA-4919-81DA-4E760822C090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78" creationId="{1E0A01DC-FEC0-4290-9F99-5DF8A44C15CB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79" creationId="{5A18F6EE-9424-417B-A454-CCC9A6D44DD9}"/>
          </ac:picMkLst>
        </pc:picChg>
        <pc:picChg chg="add del mod">
          <ac:chgData name="Rolim de Moura, Lucas" userId="d79afec3-62e5-4232-b253-9652158c91d4" providerId="ADAL" clId="{E89F1C25-3E8C-43F4-8E4F-A8CC576B5A30}" dt="2023-01-09T18:39:20.732" v="29063" actId="478"/>
          <ac:picMkLst>
            <pc:docMk/>
            <pc:sldMk cId="3508189047" sldId="4098"/>
            <ac:picMk id="179" creationId="{88FACA1D-67B4-4742-AA8F-477AE7A6CB08}"/>
          </ac:picMkLst>
        </pc:picChg>
        <pc:picChg chg="add del mod">
          <ac:chgData name="Rolim de Moura, Lucas" userId="d79afec3-62e5-4232-b253-9652158c91d4" providerId="ADAL" clId="{E89F1C25-3E8C-43F4-8E4F-A8CC576B5A30}" dt="2023-01-09T18:39:10.026" v="29036" actId="478"/>
          <ac:picMkLst>
            <pc:docMk/>
            <pc:sldMk cId="3508189047" sldId="4098"/>
            <ac:picMk id="180" creationId="{6652A9C7-9B17-4587-82B1-ED881D15CC86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81" creationId="{D476DFEB-334C-47D6-8B31-0172DF514357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83" creationId="{90ED1B1F-6666-4148-8846-B2E717DB71F2}"/>
          </ac:picMkLst>
        </pc:picChg>
        <pc:picChg chg="add mod">
          <ac:chgData name="Rolim de Moura, Lucas" userId="d79afec3-62e5-4232-b253-9652158c91d4" providerId="ADAL" clId="{E89F1C25-3E8C-43F4-8E4F-A8CC576B5A30}" dt="2023-01-23T12:55:28.717" v="41396" actId="1036"/>
          <ac:picMkLst>
            <pc:docMk/>
            <pc:sldMk cId="3508189047" sldId="4098"/>
            <ac:picMk id="184" creationId="{59442C3E-C744-45AF-AB47-6A3C299119C4}"/>
          </ac:picMkLst>
        </pc:picChg>
      </pc:sldChg>
      <pc:sldChg chg="addSp delSp modSp add mod ord modClrScheme modShow chgLayout">
        <pc:chgData name="Rolim de Moura, Lucas" userId="d79afec3-62e5-4232-b253-9652158c91d4" providerId="ADAL" clId="{E89F1C25-3E8C-43F4-8E4F-A8CC576B5A30}" dt="2023-01-16T13:28:23.503" v="40302" actId="20577"/>
        <pc:sldMkLst>
          <pc:docMk/>
          <pc:sldMk cId="3780129387" sldId="4099"/>
        </pc:sldMkLst>
        <pc:spChg chg="mod">
          <ac:chgData name="Rolim de Moura, Lucas" userId="d79afec3-62e5-4232-b253-9652158c91d4" providerId="ADAL" clId="{E89F1C25-3E8C-43F4-8E4F-A8CC576B5A30}" dt="2023-01-03T11:33:58.002" v="8507" actId="20577"/>
          <ac:spMkLst>
            <pc:docMk/>
            <pc:sldMk cId="3780129387" sldId="4099"/>
            <ac:spMk id="2" creationId="{67D74571-3541-9D4A-B75B-41F5190A084E}"/>
          </ac:spMkLst>
        </pc:spChg>
        <pc:spChg chg="add del mod">
          <ac:chgData name="Rolim de Moura, Lucas" userId="d79afec3-62e5-4232-b253-9652158c91d4" providerId="ADAL" clId="{E89F1C25-3E8C-43F4-8E4F-A8CC576B5A30}" dt="2023-01-03T11:53:43.459" v="8524" actId="478"/>
          <ac:spMkLst>
            <pc:docMk/>
            <pc:sldMk cId="3780129387" sldId="4099"/>
            <ac:spMk id="3" creationId="{11372A0D-859C-42E3-B4F1-C79967BAED7F}"/>
          </ac:spMkLst>
        </pc:spChg>
        <pc:spChg chg="del mod">
          <ac:chgData name="Rolim de Moura, Lucas" userId="d79afec3-62e5-4232-b253-9652158c91d4" providerId="ADAL" clId="{E89F1C25-3E8C-43F4-8E4F-A8CC576B5A30}" dt="2023-01-02T19:40:38.977" v="5731" actId="478"/>
          <ac:spMkLst>
            <pc:docMk/>
            <pc:sldMk cId="3780129387" sldId="4099"/>
            <ac:spMk id="4" creationId="{C70AC3DF-C52B-8842-97D8-3A238E5C99CD}"/>
          </ac:spMkLst>
        </pc:spChg>
        <pc:spChg chg="del">
          <ac:chgData name="Rolim de Moura, Lucas" userId="d79afec3-62e5-4232-b253-9652158c91d4" providerId="ADAL" clId="{E89F1C25-3E8C-43F4-8E4F-A8CC576B5A30}" dt="2023-01-02T19:40:44.960" v="5732" actId="478"/>
          <ac:spMkLst>
            <pc:docMk/>
            <pc:sldMk cId="3780129387" sldId="4099"/>
            <ac:spMk id="5" creationId="{E199968F-5DD6-FC4E-A105-826AF44CF895}"/>
          </ac:spMkLst>
        </pc:spChg>
        <pc:spChg chg="del">
          <ac:chgData name="Rolim de Moura, Lucas" userId="d79afec3-62e5-4232-b253-9652158c91d4" providerId="ADAL" clId="{E89F1C25-3E8C-43F4-8E4F-A8CC576B5A30}" dt="2023-01-02T19:40:44.960" v="5732" actId="478"/>
          <ac:spMkLst>
            <pc:docMk/>
            <pc:sldMk cId="3780129387" sldId="4099"/>
            <ac:spMk id="6" creationId="{B8EBDE86-DADF-6145-9D56-737005F8C6D9}"/>
          </ac:spMkLst>
        </pc:spChg>
        <pc:spChg chg="del">
          <ac:chgData name="Rolim de Moura, Lucas" userId="d79afec3-62e5-4232-b253-9652158c91d4" providerId="ADAL" clId="{E89F1C25-3E8C-43F4-8E4F-A8CC576B5A30}" dt="2023-01-02T19:40:44.960" v="5732" actId="478"/>
          <ac:spMkLst>
            <pc:docMk/>
            <pc:sldMk cId="3780129387" sldId="4099"/>
            <ac:spMk id="7" creationId="{AE55684E-08F9-0046-BFE3-39C5DC1FECB0}"/>
          </ac:spMkLst>
        </pc:spChg>
        <pc:spChg chg="del">
          <ac:chgData name="Rolim de Moura, Lucas" userId="d79afec3-62e5-4232-b253-9652158c91d4" providerId="ADAL" clId="{E89F1C25-3E8C-43F4-8E4F-A8CC576B5A30}" dt="2023-01-02T19:39:54.451" v="5708" actId="478"/>
          <ac:spMkLst>
            <pc:docMk/>
            <pc:sldMk cId="3780129387" sldId="4099"/>
            <ac:spMk id="8" creationId="{0A82C21E-0C0F-884E-B418-E494425EB1A7}"/>
          </ac:spMkLst>
        </pc:spChg>
        <pc:spChg chg="del">
          <ac:chgData name="Rolim de Moura, Lucas" userId="d79afec3-62e5-4232-b253-9652158c91d4" providerId="ADAL" clId="{E89F1C25-3E8C-43F4-8E4F-A8CC576B5A30}" dt="2023-01-02T19:39:57.644" v="5709" actId="478"/>
          <ac:spMkLst>
            <pc:docMk/>
            <pc:sldMk cId="3780129387" sldId="4099"/>
            <ac:spMk id="9" creationId="{E8D0A97B-3C2B-CE49-B477-77082F635C3B}"/>
          </ac:spMkLst>
        </pc:spChg>
        <pc:spChg chg="del">
          <ac:chgData name="Rolim de Moura, Lucas" userId="d79afec3-62e5-4232-b253-9652158c91d4" providerId="ADAL" clId="{E89F1C25-3E8C-43F4-8E4F-A8CC576B5A30}" dt="2023-01-02T19:40:00.923" v="5710" actId="478"/>
          <ac:spMkLst>
            <pc:docMk/>
            <pc:sldMk cId="3780129387" sldId="4099"/>
            <ac:spMk id="10" creationId="{6DBAFEC7-8BAD-CE46-B017-9791151090E5}"/>
          </ac:spMkLst>
        </pc:spChg>
        <pc:spChg chg="add mod ord">
          <ac:chgData name="Rolim de Moura, Lucas" userId="d79afec3-62e5-4232-b253-9652158c91d4" providerId="ADAL" clId="{E89F1C25-3E8C-43F4-8E4F-A8CC576B5A30}" dt="2023-01-16T13:28:23.503" v="40302" actId="20577"/>
          <ac:spMkLst>
            <pc:docMk/>
            <pc:sldMk cId="3780129387" sldId="4099"/>
            <ac:spMk id="13" creationId="{58A17E6C-91C4-4358-A343-3975BA15389C}"/>
          </ac:spMkLst>
        </pc:spChg>
        <pc:spChg chg="add mod">
          <ac:chgData name="Rolim de Moura, Lucas" userId="d79afec3-62e5-4232-b253-9652158c91d4" providerId="ADAL" clId="{E89F1C25-3E8C-43F4-8E4F-A8CC576B5A30}" dt="2023-01-05T19:36:48.172" v="22704" actId="20577"/>
          <ac:spMkLst>
            <pc:docMk/>
            <pc:sldMk cId="3780129387" sldId="4099"/>
            <ac:spMk id="14" creationId="{5E4A170C-1FCE-4E21-9A6B-07FF920A5983}"/>
          </ac:spMkLst>
        </pc:spChg>
        <pc:spChg chg="del">
          <ac:chgData name="Rolim de Moura, Lucas" userId="d79afec3-62e5-4232-b253-9652158c91d4" providerId="ADAL" clId="{E89F1C25-3E8C-43F4-8E4F-A8CC576B5A30}" dt="2023-01-02T19:40:44.960" v="5732" actId="478"/>
          <ac:spMkLst>
            <pc:docMk/>
            <pc:sldMk cId="3780129387" sldId="4099"/>
            <ac:spMk id="19" creationId="{EBC2A48E-B7A8-204F-9D42-9B0601545FD5}"/>
          </ac:spMkLst>
        </pc:spChg>
        <pc:spChg chg="del">
          <ac:chgData name="Rolim de Moura, Lucas" userId="d79afec3-62e5-4232-b253-9652158c91d4" providerId="ADAL" clId="{E89F1C25-3E8C-43F4-8E4F-A8CC576B5A30}" dt="2023-01-02T19:40:05.878" v="5712" actId="478"/>
          <ac:spMkLst>
            <pc:docMk/>
            <pc:sldMk cId="3780129387" sldId="4099"/>
            <ac:spMk id="20" creationId="{19CE7E49-B47A-0F48-8049-24398EFB736A}"/>
          </ac:spMkLst>
        </pc:spChg>
        <pc:spChg chg="del">
          <ac:chgData name="Rolim de Moura, Lucas" userId="d79afec3-62e5-4232-b253-9652158c91d4" providerId="ADAL" clId="{E89F1C25-3E8C-43F4-8E4F-A8CC576B5A30}" dt="2023-01-02T19:39:54.451" v="5708" actId="478"/>
          <ac:spMkLst>
            <pc:docMk/>
            <pc:sldMk cId="3780129387" sldId="4099"/>
            <ac:spMk id="21" creationId="{2D059BD8-DDE3-8240-8305-26D751EB090B}"/>
          </ac:spMkLst>
        </pc:spChg>
        <pc:spChg chg="del">
          <ac:chgData name="Rolim de Moura, Lucas" userId="d79afec3-62e5-4232-b253-9652158c91d4" providerId="ADAL" clId="{E89F1C25-3E8C-43F4-8E4F-A8CC576B5A30}" dt="2023-01-02T19:39:57.644" v="5709" actId="478"/>
          <ac:spMkLst>
            <pc:docMk/>
            <pc:sldMk cId="3780129387" sldId="4099"/>
            <ac:spMk id="22" creationId="{737413C2-F5E7-4948-BD73-72470559B18C}"/>
          </ac:spMkLst>
        </pc:spChg>
        <pc:spChg chg="del">
          <ac:chgData name="Rolim de Moura, Lucas" userId="d79afec3-62e5-4232-b253-9652158c91d4" providerId="ADAL" clId="{E89F1C25-3E8C-43F4-8E4F-A8CC576B5A30}" dt="2023-01-02T19:40:00.923" v="5710" actId="478"/>
          <ac:spMkLst>
            <pc:docMk/>
            <pc:sldMk cId="3780129387" sldId="4099"/>
            <ac:spMk id="23" creationId="{5A9A8A0A-7E02-5E4C-9866-6031A7617A24}"/>
          </ac:spMkLst>
        </pc:spChg>
        <pc:spChg chg="del">
          <ac:chgData name="Rolim de Moura, Lucas" userId="d79afec3-62e5-4232-b253-9652158c91d4" providerId="ADAL" clId="{E89F1C25-3E8C-43F4-8E4F-A8CC576B5A30}" dt="2023-01-02T19:40:04.233" v="5711" actId="478"/>
          <ac:spMkLst>
            <pc:docMk/>
            <pc:sldMk cId="3780129387" sldId="4099"/>
            <ac:spMk id="24" creationId="{29A35467-97A9-2E48-AC11-FD3E7BC204C8}"/>
          </ac:spMkLst>
        </pc:spChg>
        <pc:spChg chg="del mod">
          <ac:chgData name="Rolim de Moura, Lucas" userId="d79afec3-62e5-4232-b253-9652158c91d4" providerId="ADAL" clId="{E89F1C25-3E8C-43F4-8E4F-A8CC576B5A30}" dt="2023-01-03T11:33:43.185" v="8470" actId="478"/>
          <ac:spMkLst>
            <pc:docMk/>
            <pc:sldMk cId="3780129387" sldId="4099"/>
            <ac:spMk id="26" creationId="{E351A7E4-3FA1-4244-9AA9-99B1119CC1A5}"/>
          </ac:spMkLst>
        </pc:spChg>
        <pc:spChg chg="del">
          <ac:chgData name="Rolim de Moura, Lucas" userId="d79afec3-62e5-4232-b253-9652158c91d4" providerId="ADAL" clId="{E89F1C25-3E8C-43F4-8E4F-A8CC576B5A30}" dt="2023-01-02T19:42:02.045" v="5762" actId="478"/>
          <ac:spMkLst>
            <pc:docMk/>
            <pc:sldMk cId="3780129387" sldId="4099"/>
            <ac:spMk id="30" creationId="{79B06C5E-EC3E-4B4E-9146-B0180B28E34A}"/>
          </ac:spMkLst>
        </pc:spChg>
        <pc:spChg chg="add del mod">
          <ac:chgData name="Rolim de Moura, Lucas" userId="d79afec3-62e5-4232-b253-9652158c91d4" providerId="ADAL" clId="{E89F1C25-3E8C-43F4-8E4F-A8CC576B5A30}" dt="2023-01-03T11:33:06.448" v="8461" actId="478"/>
          <ac:spMkLst>
            <pc:docMk/>
            <pc:sldMk cId="3780129387" sldId="4099"/>
            <ac:spMk id="32" creationId="{7EC8FBEA-91B9-468C-A1F4-87521E8CD1D0}"/>
          </ac:spMkLst>
        </pc:spChg>
        <pc:spChg chg="del">
          <ac:chgData name="Rolim de Moura, Lucas" userId="d79afec3-62e5-4232-b253-9652158c91d4" providerId="ADAL" clId="{E89F1C25-3E8C-43F4-8E4F-A8CC576B5A30}" dt="2023-01-02T19:42:02.045" v="5762" actId="478"/>
          <ac:spMkLst>
            <pc:docMk/>
            <pc:sldMk cId="3780129387" sldId="4099"/>
            <ac:spMk id="33" creationId="{3D2A2218-CA44-E144-8984-4AB0161B1BB6}"/>
          </ac:spMkLst>
        </pc:spChg>
        <pc:spChg chg="add del mod">
          <ac:chgData name="Rolim de Moura, Lucas" userId="d79afec3-62e5-4232-b253-9652158c91d4" providerId="ADAL" clId="{E89F1C25-3E8C-43F4-8E4F-A8CC576B5A30}" dt="2023-01-03T11:33:06.448" v="8461" actId="478"/>
          <ac:spMkLst>
            <pc:docMk/>
            <pc:sldMk cId="3780129387" sldId="4099"/>
            <ac:spMk id="35" creationId="{1BBA06C7-B555-4953-86CF-5BB8402E155E}"/>
          </ac:spMkLst>
        </pc:spChg>
        <pc:spChg chg="del">
          <ac:chgData name="Rolim de Moura, Lucas" userId="d79afec3-62e5-4232-b253-9652158c91d4" providerId="ADAL" clId="{E89F1C25-3E8C-43F4-8E4F-A8CC576B5A30}" dt="2023-01-02T19:42:02.045" v="5762" actId="478"/>
          <ac:spMkLst>
            <pc:docMk/>
            <pc:sldMk cId="3780129387" sldId="4099"/>
            <ac:spMk id="36" creationId="{B052C585-999A-2749-AA76-8BE220136760}"/>
          </ac:spMkLst>
        </pc:spChg>
        <pc:spChg chg="add del mod">
          <ac:chgData name="Rolim de Moura, Lucas" userId="d79afec3-62e5-4232-b253-9652158c91d4" providerId="ADAL" clId="{E89F1C25-3E8C-43F4-8E4F-A8CC576B5A30}" dt="2023-01-03T11:33:06.448" v="8461" actId="478"/>
          <ac:spMkLst>
            <pc:docMk/>
            <pc:sldMk cId="3780129387" sldId="4099"/>
            <ac:spMk id="37" creationId="{99DFC2CF-4754-43A5-A056-C845351B9FBE}"/>
          </ac:spMkLst>
        </pc:spChg>
        <pc:spChg chg="add del mod">
          <ac:chgData name="Rolim de Moura, Lucas" userId="d79afec3-62e5-4232-b253-9652158c91d4" providerId="ADAL" clId="{E89F1C25-3E8C-43F4-8E4F-A8CC576B5A30}" dt="2023-01-03T11:33:06.448" v="8461" actId="478"/>
          <ac:spMkLst>
            <pc:docMk/>
            <pc:sldMk cId="3780129387" sldId="4099"/>
            <ac:spMk id="40" creationId="{2AD183D0-E53C-4F75-A2C3-2F28A1312CCF}"/>
          </ac:spMkLst>
        </pc:spChg>
        <pc:spChg chg="add del mod">
          <ac:chgData name="Rolim de Moura, Lucas" userId="d79afec3-62e5-4232-b253-9652158c91d4" providerId="ADAL" clId="{E89F1C25-3E8C-43F4-8E4F-A8CC576B5A30}" dt="2023-01-03T10:43:47.238" v="7947" actId="478"/>
          <ac:spMkLst>
            <pc:docMk/>
            <pc:sldMk cId="3780129387" sldId="4099"/>
            <ac:spMk id="41" creationId="{B5AA5C0F-6939-4D67-B8F1-EBEFBA99DAC6}"/>
          </ac:spMkLst>
        </pc:spChg>
        <pc:spChg chg="del mod">
          <ac:chgData name="Rolim de Moura, Lucas" userId="d79afec3-62e5-4232-b253-9652158c91d4" providerId="ADAL" clId="{E89F1C25-3E8C-43F4-8E4F-A8CC576B5A30}" dt="2023-01-03T11:32:59.917" v="8460" actId="478"/>
          <ac:spMkLst>
            <pc:docMk/>
            <pc:sldMk cId="3780129387" sldId="4099"/>
            <ac:spMk id="42" creationId="{8D12D48F-79A3-4B47-847D-55BCC0B00A26}"/>
          </ac:spMkLst>
        </pc:spChg>
        <pc:spChg chg="del">
          <ac:chgData name="Rolim de Moura, Lucas" userId="d79afec3-62e5-4232-b253-9652158c91d4" providerId="ADAL" clId="{E89F1C25-3E8C-43F4-8E4F-A8CC576B5A30}" dt="2023-01-02T19:42:02.045" v="5762" actId="478"/>
          <ac:spMkLst>
            <pc:docMk/>
            <pc:sldMk cId="3780129387" sldId="4099"/>
            <ac:spMk id="43" creationId="{6A7B7CE7-15DC-4AC4-8144-2076F2221733}"/>
          </ac:spMkLst>
        </pc:spChg>
        <pc:spChg chg="add del mod">
          <ac:chgData name="Rolim de Moura, Lucas" userId="d79afec3-62e5-4232-b253-9652158c91d4" providerId="ADAL" clId="{E89F1C25-3E8C-43F4-8E4F-A8CC576B5A30}" dt="2023-01-03T11:51:49.521" v="8511" actId="478"/>
          <ac:spMkLst>
            <pc:docMk/>
            <pc:sldMk cId="3780129387" sldId="4099"/>
            <ac:spMk id="44" creationId="{2C832B8F-9434-4149-807D-E329EA926BFA}"/>
          </ac:spMkLst>
        </pc:spChg>
        <pc:spChg chg="del">
          <ac:chgData name="Rolim de Moura, Lucas" userId="d79afec3-62e5-4232-b253-9652158c91d4" providerId="ADAL" clId="{E89F1C25-3E8C-43F4-8E4F-A8CC576B5A30}" dt="2023-01-02T19:42:02.045" v="5762" actId="478"/>
          <ac:spMkLst>
            <pc:docMk/>
            <pc:sldMk cId="3780129387" sldId="4099"/>
            <ac:spMk id="44" creationId="{CD7B8B67-C754-4E56-AA35-8752DD3BE5BD}"/>
          </ac:spMkLst>
        </pc:spChg>
        <pc:spChg chg="del">
          <ac:chgData name="Rolim de Moura, Lucas" userId="d79afec3-62e5-4232-b253-9652158c91d4" providerId="ADAL" clId="{E89F1C25-3E8C-43F4-8E4F-A8CC576B5A30}" dt="2023-01-02T19:42:02.045" v="5762" actId="478"/>
          <ac:spMkLst>
            <pc:docMk/>
            <pc:sldMk cId="3780129387" sldId="4099"/>
            <ac:spMk id="45" creationId="{0C7D42F8-B831-4D9B-BE1C-1D393E4FF19C}"/>
          </ac:spMkLst>
        </pc:spChg>
        <pc:spChg chg="add del mod">
          <ac:chgData name="Rolim de Moura, Lucas" userId="d79afec3-62e5-4232-b253-9652158c91d4" providerId="ADAL" clId="{E89F1C25-3E8C-43F4-8E4F-A8CC576B5A30}" dt="2023-01-03T10:43:52.066" v="7948" actId="478"/>
          <ac:spMkLst>
            <pc:docMk/>
            <pc:sldMk cId="3780129387" sldId="4099"/>
            <ac:spMk id="46" creationId="{AC5832FE-52FE-4DD7-9AE1-079F0A2712F7}"/>
          </ac:spMkLst>
        </pc:spChg>
        <pc:spChg chg="add del mod">
          <ac:chgData name="Rolim de Moura, Lucas" userId="d79afec3-62e5-4232-b253-9652158c91d4" providerId="ADAL" clId="{E89F1C25-3E8C-43F4-8E4F-A8CC576B5A30}" dt="2023-01-03T11:33:13.677" v="8462" actId="478"/>
          <ac:spMkLst>
            <pc:docMk/>
            <pc:sldMk cId="3780129387" sldId="4099"/>
            <ac:spMk id="49" creationId="{8DF7A8ED-6A4D-45C4-B217-F5B1143D5564}"/>
          </ac:spMkLst>
        </pc:spChg>
        <pc:spChg chg="add del mod">
          <ac:chgData name="Rolim de Moura, Lucas" userId="d79afec3-62e5-4232-b253-9652158c91d4" providerId="ADAL" clId="{E89F1C25-3E8C-43F4-8E4F-A8CC576B5A30}" dt="2023-01-03T11:33:13.677" v="8462" actId="478"/>
          <ac:spMkLst>
            <pc:docMk/>
            <pc:sldMk cId="3780129387" sldId="4099"/>
            <ac:spMk id="50" creationId="{E8A79A8B-DC5B-4C20-A1D3-81374D189709}"/>
          </ac:spMkLst>
        </pc:spChg>
        <pc:spChg chg="add del mod">
          <ac:chgData name="Rolim de Moura, Lucas" userId="d79afec3-62e5-4232-b253-9652158c91d4" providerId="ADAL" clId="{E89F1C25-3E8C-43F4-8E4F-A8CC576B5A30}" dt="2023-01-03T11:33:13.677" v="8462" actId="478"/>
          <ac:spMkLst>
            <pc:docMk/>
            <pc:sldMk cId="3780129387" sldId="4099"/>
            <ac:spMk id="51" creationId="{2FBAFE9E-37CE-47B3-854F-B9700866285D}"/>
          </ac:spMkLst>
        </pc:spChg>
        <pc:spChg chg="add del mod">
          <ac:chgData name="Rolim de Moura, Lucas" userId="d79afec3-62e5-4232-b253-9652158c91d4" providerId="ADAL" clId="{E89F1C25-3E8C-43F4-8E4F-A8CC576B5A30}" dt="2023-01-02T19:55:49.367" v="6986" actId="478"/>
          <ac:spMkLst>
            <pc:docMk/>
            <pc:sldMk cId="3780129387" sldId="4099"/>
            <ac:spMk id="52" creationId="{645ECB48-54A3-4AE0-9573-F6686500A6CF}"/>
          </ac:spMkLst>
        </pc:spChg>
        <pc:spChg chg="add del mod">
          <ac:chgData name="Rolim de Moura, Lucas" userId="d79afec3-62e5-4232-b253-9652158c91d4" providerId="ADAL" clId="{E89F1C25-3E8C-43F4-8E4F-A8CC576B5A30}" dt="2023-01-02T19:55:45.651" v="6985" actId="478"/>
          <ac:spMkLst>
            <pc:docMk/>
            <pc:sldMk cId="3780129387" sldId="4099"/>
            <ac:spMk id="53" creationId="{CDCB407A-3285-44EA-95C2-7C5E2D3C25F4}"/>
          </ac:spMkLst>
        </pc:spChg>
        <pc:spChg chg="add del mod ord">
          <ac:chgData name="Rolim de Moura, Lucas" userId="d79afec3-62e5-4232-b253-9652158c91d4" providerId="ADAL" clId="{E89F1C25-3E8C-43F4-8E4F-A8CC576B5A30}" dt="2023-01-05T18:49:26.768" v="20055" actId="478"/>
          <ac:spMkLst>
            <pc:docMk/>
            <pc:sldMk cId="3780129387" sldId="4099"/>
            <ac:spMk id="53" creationId="{E3528F74-60DC-4184-8493-D15321350730}"/>
          </ac:spMkLst>
        </pc:spChg>
        <pc:spChg chg="add del mod">
          <ac:chgData name="Rolim de Moura, Lucas" userId="d79afec3-62e5-4232-b253-9652158c91d4" providerId="ADAL" clId="{E89F1C25-3E8C-43F4-8E4F-A8CC576B5A30}" dt="2023-01-03T10:43:47.238" v="7947" actId="478"/>
          <ac:spMkLst>
            <pc:docMk/>
            <pc:sldMk cId="3780129387" sldId="4099"/>
            <ac:spMk id="54" creationId="{C896512F-6041-4DD7-B363-14A528CA50FA}"/>
          </ac:spMkLst>
        </pc:spChg>
        <pc:spChg chg="add del mod">
          <ac:chgData name="Rolim de Moura, Lucas" userId="d79afec3-62e5-4232-b253-9652158c91d4" providerId="ADAL" clId="{E89F1C25-3E8C-43F4-8E4F-A8CC576B5A30}" dt="2023-01-03T11:33:13.677" v="8462" actId="478"/>
          <ac:spMkLst>
            <pc:docMk/>
            <pc:sldMk cId="3780129387" sldId="4099"/>
            <ac:spMk id="55" creationId="{B95925A5-F2D8-4100-80BE-DD48A5DDA9DF}"/>
          </ac:spMkLst>
        </pc:spChg>
        <pc:spChg chg="add del mod">
          <ac:chgData name="Rolim de Moura, Lucas" userId="d79afec3-62e5-4232-b253-9652158c91d4" providerId="ADAL" clId="{E89F1C25-3E8C-43F4-8E4F-A8CC576B5A30}" dt="2023-01-03T10:43:47.238" v="7947" actId="478"/>
          <ac:spMkLst>
            <pc:docMk/>
            <pc:sldMk cId="3780129387" sldId="4099"/>
            <ac:spMk id="56" creationId="{1B3A3F07-FA88-4EA9-BFE0-D870368BF935}"/>
          </ac:spMkLst>
        </pc:spChg>
        <pc:spChg chg="add del mod">
          <ac:chgData name="Rolim de Moura, Lucas" userId="d79afec3-62e5-4232-b253-9652158c91d4" providerId="ADAL" clId="{E89F1C25-3E8C-43F4-8E4F-A8CC576B5A30}" dt="2023-01-03T11:33:16.712" v="8464" actId="478"/>
          <ac:spMkLst>
            <pc:docMk/>
            <pc:sldMk cId="3780129387" sldId="4099"/>
            <ac:spMk id="57" creationId="{83284DD5-935B-4C50-8FE8-30BD54456D5E}"/>
          </ac:spMkLst>
        </pc:spChg>
        <pc:spChg chg="add mod">
          <ac:chgData name="Rolim de Moura, Lucas" userId="d79afec3-62e5-4232-b253-9652158c91d4" providerId="ADAL" clId="{E89F1C25-3E8C-43F4-8E4F-A8CC576B5A30}" dt="2023-01-05T18:48:51.467" v="19866" actId="108"/>
          <ac:spMkLst>
            <pc:docMk/>
            <pc:sldMk cId="3780129387" sldId="4099"/>
            <ac:spMk id="58" creationId="{2E7B744C-45F9-46A3-8736-DA1F4E32313D}"/>
          </ac:spMkLst>
        </pc:spChg>
        <pc:spChg chg="add del mod">
          <ac:chgData name="Rolim de Moura, Lucas" userId="d79afec3-62e5-4232-b253-9652158c91d4" providerId="ADAL" clId="{E89F1C25-3E8C-43F4-8E4F-A8CC576B5A30}" dt="2023-01-02T20:01:41.463" v="7259" actId="478"/>
          <ac:spMkLst>
            <pc:docMk/>
            <pc:sldMk cId="3780129387" sldId="4099"/>
            <ac:spMk id="58" creationId="{6D03FD8F-87F7-4482-A800-D3301724D39D}"/>
          </ac:spMkLst>
        </pc:spChg>
        <pc:spChg chg="add del mod">
          <ac:chgData name="Rolim de Moura, Lucas" userId="d79afec3-62e5-4232-b253-9652158c91d4" providerId="ADAL" clId="{E89F1C25-3E8C-43F4-8E4F-A8CC576B5A30}" dt="2023-01-03T10:43:47.238" v="7947" actId="478"/>
          <ac:spMkLst>
            <pc:docMk/>
            <pc:sldMk cId="3780129387" sldId="4099"/>
            <ac:spMk id="59" creationId="{189AD57D-C13E-476E-9BE5-70342E32F9A9}"/>
          </ac:spMkLst>
        </pc:spChg>
        <pc:spChg chg="add del mod">
          <ac:chgData name="Rolim de Moura, Lucas" userId="d79afec3-62e5-4232-b253-9652158c91d4" providerId="ADAL" clId="{E89F1C25-3E8C-43F4-8E4F-A8CC576B5A30}" dt="2023-01-03T11:33:20.606" v="8465" actId="478"/>
          <ac:spMkLst>
            <pc:docMk/>
            <pc:sldMk cId="3780129387" sldId="4099"/>
            <ac:spMk id="60" creationId="{6634A8DF-9B47-4832-9ECE-4987AF398C4D}"/>
          </ac:spMkLst>
        </pc:spChg>
        <pc:spChg chg="add del mod">
          <ac:chgData name="Rolim de Moura, Lucas" userId="d79afec3-62e5-4232-b253-9652158c91d4" providerId="ADAL" clId="{E89F1C25-3E8C-43F4-8E4F-A8CC576B5A30}" dt="2023-01-03T10:43:47.238" v="7947" actId="478"/>
          <ac:spMkLst>
            <pc:docMk/>
            <pc:sldMk cId="3780129387" sldId="4099"/>
            <ac:spMk id="61" creationId="{279317D5-6A4E-44EF-BBA7-DA689DF35261}"/>
          </ac:spMkLst>
        </pc:spChg>
        <pc:spChg chg="add del mod">
          <ac:chgData name="Rolim de Moura, Lucas" userId="d79afec3-62e5-4232-b253-9652158c91d4" providerId="ADAL" clId="{E89F1C25-3E8C-43F4-8E4F-A8CC576B5A30}" dt="2023-01-03T11:33:24.493" v="8466" actId="478"/>
          <ac:spMkLst>
            <pc:docMk/>
            <pc:sldMk cId="3780129387" sldId="4099"/>
            <ac:spMk id="62" creationId="{37C45126-C3AA-48F7-A0F1-8600B8F51BD1}"/>
          </ac:spMkLst>
        </pc:spChg>
        <pc:spChg chg="add del mod">
          <ac:chgData name="Rolim de Moura, Lucas" userId="d79afec3-62e5-4232-b253-9652158c91d4" providerId="ADAL" clId="{E89F1C25-3E8C-43F4-8E4F-A8CC576B5A30}" dt="2023-01-03T10:43:47.238" v="7947" actId="478"/>
          <ac:spMkLst>
            <pc:docMk/>
            <pc:sldMk cId="3780129387" sldId="4099"/>
            <ac:spMk id="63" creationId="{EC9D4205-B988-468F-B440-5AAA4430CF46}"/>
          </ac:spMkLst>
        </pc:spChg>
        <pc:spChg chg="add del mod">
          <ac:chgData name="Rolim de Moura, Lucas" userId="d79afec3-62e5-4232-b253-9652158c91d4" providerId="ADAL" clId="{E89F1C25-3E8C-43F4-8E4F-A8CC576B5A30}" dt="2023-01-03T11:33:31.183" v="8467" actId="478"/>
          <ac:spMkLst>
            <pc:docMk/>
            <pc:sldMk cId="3780129387" sldId="4099"/>
            <ac:spMk id="65" creationId="{D7AD8811-3EC4-47C8-B5F3-8101AAB62DA9}"/>
          </ac:spMkLst>
        </pc:spChg>
        <pc:spChg chg="add del mod">
          <ac:chgData name="Rolim de Moura, Lucas" userId="d79afec3-62e5-4232-b253-9652158c91d4" providerId="ADAL" clId="{E89F1C25-3E8C-43F4-8E4F-A8CC576B5A30}" dt="2023-01-03T10:43:47.238" v="7947" actId="478"/>
          <ac:spMkLst>
            <pc:docMk/>
            <pc:sldMk cId="3780129387" sldId="4099"/>
            <ac:spMk id="66" creationId="{2274A0E4-592A-4284-B290-672A305A2D1F}"/>
          </ac:spMkLst>
        </pc:spChg>
        <pc:spChg chg="add del mod ord">
          <ac:chgData name="Rolim de Moura, Lucas" userId="d79afec3-62e5-4232-b253-9652158c91d4" providerId="ADAL" clId="{E89F1C25-3E8C-43F4-8E4F-A8CC576B5A30}" dt="2023-01-03T11:33:34.569" v="8469" actId="478"/>
          <ac:spMkLst>
            <pc:docMk/>
            <pc:sldMk cId="3780129387" sldId="4099"/>
            <ac:spMk id="67" creationId="{B0C0F004-637C-444C-848E-02256C3CEFF4}"/>
          </ac:spMkLst>
        </pc:spChg>
        <pc:spChg chg="add del mod">
          <ac:chgData name="Rolim de Moura, Lucas" userId="d79afec3-62e5-4232-b253-9652158c91d4" providerId="ADAL" clId="{E89F1C25-3E8C-43F4-8E4F-A8CC576B5A30}" dt="2023-01-03T10:43:47.238" v="7947" actId="478"/>
          <ac:spMkLst>
            <pc:docMk/>
            <pc:sldMk cId="3780129387" sldId="4099"/>
            <ac:spMk id="68" creationId="{DAF73C67-A85A-4746-9910-D1A66B16DCA0}"/>
          </ac:spMkLst>
        </pc:spChg>
        <pc:spChg chg="add del mod">
          <ac:chgData name="Rolim de Moura, Lucas" userId="d79afec3-62e5-4232-b253-9652158c91d4" providerId="ADAL" clId="{E89F1C25-3E8C-43F4-8E4F-A8CC576B5A30}" dt="2023-01-05T19:20:36.080" v="21039" actId="478"/>
          <ac:spMkLst>
            <pc:docMk/>
            <pc:sldMk cId="3780129387" sldId="4099"/>
            <ac:spMk id="74" creationId="{CB99D0D6-3E63-4A39-84CF-0106C0D24F53}"/>
          </ac:spMkLst>
        </pc:spChg>
        <pc:spChg chg="add del mod">
          <ac:chgData name="Rolim de Moura, Lucas" userId="d79afec3-62e5-4232-b253-9652158c91d4" providerId="ADAL" clId="{E89F1C25-3E8C-43F4-8E4F-A8CC576B5A30}" dt="2023-01-05T18:49:26.768" v="20055" actId="478"/>
          <ac:spMkLst>
            <pc:docMk/>
            <pc:sldMk cId="3780129387" sldId="4099"/>
            <ac:spMk id="76" creationId="{4DD78FF6-B0CD-4996-8ABB-FE96A4173CC0}"/>
          </ac:spMkLst>
        </pc:spChg>
        <pc:picChg chg="add del">
          <ac:chgData name="Rolim de Moura, Lucas" userId="d79afec3-62e5-4232-b253-9652158c91d4" providerId="ADAL" clId="{E89F1C25-3E8C-43F4-8E4F-A8CC576B5A30}" dt="2023-01-02T20:19:08.408" v="7815" actId="21"/>
          <ac:picMkLst>
            <pc:docMk/>
            <pc:sldMk cId="3780129387" sldId="4099"/>
            <ac:picMk id="3" creationId="{7C518826-4F75-4610-A814-7FD6B022F932}"/>
          </ac:picMkLst>
        </pc:picChg>
        <pc:picChg chg="add mod">
          <ac:chgData name="Rolim de Moura, Lucas" userId="d79afec3-62e5-4232-b253-9652158c91d4" providerId="ADAL" clId="{E89F1C25-3E8C-43F4-8E4F-A8CC576B5A30}" dt="2023-01-05T19:28:09.457" v="21557" actId="1076"/>
          <ac:picMkLst>
            <pc:docMk/>
            <pc:sldMk cId="3780129387" sldId="4099"/>
            <ac:picMk id="6" creationId="{DCB3250F-75FE-44D9-839C-C1A385EA6E4C}"/>
          </ac:picMkLst>
        </pc:picChg>
        <pc:picChg chg="add mod">
          <ac:chgData name="Rolim de Moura, Lucas" userId="d79afec3-62e5-4232-b253-9652158c91d4" providerId="ADAL" clId="{E89F1C25-3E8C-43F4-8E4F-A8CC576B5A30}" dt="2023-01-05T19:28:11.188" v="21558" actId="1076"/>
          <ac:picMkLst>
            <pc:docMk/>
            <pc:sldMk cId="3780129387" sldId="4099"/>
            <ac:picMk id="7" creationId="{ED044072-DDAB-4960-A8AE-A80006BB577D}"/>
          </ac:picMkLst>
        </pc:picChg>
        <pc:picChg chg="add del mod">
          <ac:chgData name="Rolim de Moura, Lucas" userId="d79afec3-62e5-4232-b253-9652158c91d4" providerId="ADAL" clId="{E89F1C25-3E8C-43F4-8E4F-A8CC576B5A30}" dt="2023-01-02T20:19:28.155" v="7821" actId="478"/>
          <ac:picMkLst>
            <pc:docMk/>
            <pc:sldMk cId="3780129387" sldId="4099"/>
            <ac:picMk id="11" creationId="{1A6B4708-0DE6-403B-BBF9-C201E6A70136}"/>
          </ac:picMkLst>
        </pc:picChg>
        <pc:picChg chg="add mod ord">
          <ac:chgData name="Rolim de Moura, Lucas" userId="d79afec3-62e5-4232-b253-9652158c91d4" providerId="ADAL" clId="{E89F1C25-3E8C-43F4-8E4F-A8CC576B5A30}" dt="2023-01-04T13:39:48.686" v="14579" actId="167"/>
          <ac:picMkLst>
            <pc:docMk/>
            <pc:sldMk cId="3780129387" sldId="4099"/>
            <ac:picMk id="12" creationId="{90291F4A-E51F-4D96-BA41-934CF858C4BD}"/>
          </ac:picMkLst>
        </pc:picChg>
        <pc:picChg chg="del mod">
          <ac:chgData name="Rolim de Moura, Lucas" userId="d79afec3-62e5-4232-b253-9652158c91d4" providerId="ADAL" clId="{E89F1C25-3E8C-43F4-8E4F-A8CC576B5A30}" dt="2023-01-03T11:52:03.646" v="8514" actId="478"/>
          <ac:picMkLst>
            <pc:docMk/>
            <pc:sldMk cId="3780129387" sldId="4099"/>
            <ac:picMk id="12" creationId="{EE025F89-3B9A-49FC-A551-2EA03300ABC7}"/>
          </ac:picMkLst>
        </pc:picChg>
        <pc:picChg chg="add del mod">
          <ac:chgData name="Rolim de Moura, Lucas" userId="d79afec3-62e5-4232-b253-9652158c91d4" providerId="ADAL" clId="{E89F1C25-3E8C-43F4-8E4F-A8CC576B5A30}" dt="2023-01-03T10:43:47.238" v="7947" actId="478"/>
          <ac:picMkLst>
            <pc:docMk/>
            <pc:sldMk cId="3780129387" sldId="4099"/>
            <ac:picMk id="13" creationId="{24109F82-3F4B-4F53-91CE-6D0B06AF8E12}"/>
          </ac:picMkLst>
        </pc:picChg>
        <pc:picChg chg="del mod">
          <ac:chgData name="Rolim de Moura, Lucas" userId="d79afec3-62e5-4232-b253-9652158c91d4" providerId="ADAL" clId="{E89F1C25-3E8C-43F4-8E4F-A8CC576B5A30}" dt="2023-01-03T11:52:03.646" v="8514" actId="478"/>
          <ac:picMkLst>
            <pc:docMk/>
            <pc:sldMk cId="3780129387" sldId="4099"/>
            <ac:picMk id="14" creationId="{90174487-D53D-486D-9819-5204B1202F4F}"/>
          </ac:picMkLst>
        </pc:picChg>
        <pc:picChg chg="del mod">
          <ac:chgData name="Rolim de Moura, Lucas" userId="d79afec3-62e5-4232-b253-9652158c91d4" providerId="ADAL" clId="{E89F1C25-3E8C-43F4-8E4F-A8CC576B5A30}" dt="2023-01-03T11:52:03.646" v="8514" actId="478"/>
          <ac:picMkLst>
            <pc:docMk/>
            <pc:sldMk cId="3780129387" sldId="4099"/>
            <ac:picMk id="16" creationId="{A452E3F7-6831-4862-8143-F954D73200B8}"/>
          </ac:picMkLst>
        </pc:picChg>
        <pc:picChg chg="del">
          <ac:chgData name="Rolim de Moura, Lucas" userId="d79afec3-62e5-4232-b253-9652158c91d4" providerId="ADAL" clId="{E89F1C25-3E8C-43F4-8E4F-A8CC576B5A30}" dt="2023-01-03T16:55:39.288" v="11151" actId="478"/>
          <ac:picMkLst>
            <pc:docMk/>
            <pc:sldMk cId="3780129387" sldId="4099"/>
            <ac:picMk id="17" creationId="{94462FF5-B272-4AD7-84BD-C64E87A13220}"/>
          </ac:picMkLst>
        </pc:picChg>
        <pc:picChg chg="mod">
          <ac:chgData name="Rolim de Moura, Lucas" userId="d79afec3-62e5-4232-b253-9652158c91d4" providerId="ADAL" clId="{E89F1C25-3E8C-43F4-8E4F-A8CC576B5A30}" dt="2023-01-05T19:28:12.846" v="21559" actId="1076"/>
          <ac:picMkLst>
            <pc:docMk/>
            <pc:sldMk cId="3780129387" sldId="4099"/>
            <ac:picMk id="18" creationId="{0C6CE137-5361-49A1-BA18-5BF443031A5E}"/>
          </ac:picMkLst>
        </pc:picChg>
        <pc:picChg chg="del mod">
          <ac:chgData name="Rolim de Moura, Lucas" userId="d79afec3-62e5-4232-b253-9652158c91d4" providerId="ADAL" clId="{E89F1C25-3E8C-43F4-8E4F-A8CC576B5A30}" dt="2023-01-03T12:19:50.586" v="9579" actId="478"/>
          <ac:picMkLst>
            <pc:docMk/>
            <pc:sldMk cId="3780129387" sldId="4099"/>
            <ac:picMk id="34" creationId="{96331026-92B4-4302-8E04-DB08D9953766}"/>
          </ac:picMkLst>
        </pc:picChg>
        <pc:picChg chg="del">
          <ac:chgData name="Rolim de Moura, Lucas" userId="d79afec3-62e5-4232-b253-9652158c91d4" providerId="ADAL" clId="{E89F1C25-3E8C-43F4-8E4F-A8CC576B5A30}" dt="2023-01-03T16:55:39.288" v="11151" actId="478"/>
          <ac:picMkLst>
            <pc:docMk/>
            <pc:sldMk cId="3780129387" sldId="4099"/>
            <ac:picMk id="38" creationId="{7E8E1097-68C9-4764-A1D2-995631673508}"/>
          </ac:picMkLst>
        </pc:picChg>
        <pc:picChg chg="del">
          <ac:chgData name="Rolim de Moura, Lucas" userId="d79afec3-62e5-4232-b253-9652158c91d4" providerId="ADAL" clId="{E89F1C25-3E8C-43F4-8E4F-A8CC576B5A30}" dt="2023-01-03T16:55:39.288" v="11151" actId="478"/>
          <ac:picMkLst>
            <pc:docMk/>
            <pc:sldMk cId="3780129387" sldId="4099"/>
            <ac:picMk id="39" creationId="{1860A37B-C047-4752-BD3D-410BF24EBC61}"/>
          </ac:picMkLst>
        </pc:picChg>
        <pc:picChg chg="add del mod">
          <ac:chgData name="Rolim de Moura, Lucas" userId="d79afec3-62e5-4232-b253-9652158c91d4" providerId="ADAL" clId="{E89F1C25-3E8C-43F4-8E4F-A8CC576B5A30}" dt="2023-01-03T10:43:47.238" v="7947" actId="478"/>
          <ac:picMkLst>
            <pc:docMk/>
            <pc:sldMk cId="3780129387" sldId="4099"/>
            <ac:picMk id="47" creationId="{CB3D2A73-CCBE-4DB7-8359-89461B29A2F4}"/>
          </ac:picMkLst>
        </pc:picChg>
        <pc:picChg chg="add del mod">
          <ac:chgData name="Rolim de Moura, Lucas" userId="d79afec3-62e5-4232-b253-9652158c91d4" providerId="ADAL" clId="{E89F1C25-3E8C-43F4-8E4F-A8CC576B5A30}" dt="2023-01-03T10:43:47.238" v="7947" actId="478"/>
          <ac:picMkLst>
            <pc:docMk/>
            <pc:sldMk cId="3780129387" sldId="4099"/>
            <ac:picMk id="48" creationId="{2B09F842-BEC7-4ABF-AC42-C33E24C73E4C}"/>
          </ac:picMkLst>
        </pc:picChg>
        <pc:picChg chg="add mod">
          <ac:chgData name="Rolim de Moura, Lucas" userId="d79afec3-62e5-4232-b253-9652158c91d4" providerId="ADAL" clId="{E89F1C25-3E8C-43F4-8E4F-A8CC576B5A30}" dt="2023-01-05T18:49:37.599" v="20243" actId="1038"/>
          <ac:picMkLst>
            <pc:docMk/>
            <pc:sldMk cId="3780129387" sldId="4099"/>
            <ac:picMk id="52" creationId="{24ECC7F1-4483-4427-8BD4-4B8A712EE61F}"/>
          </ac:picMkLst>
        </pc:picChg>
        <pc:picChg chg="add del mod">
          <ac:chgData name="Rolim de Moura, Lucas" userId="d79afec3-62e5-4232-b253-9652158c91d4" providerId="ADAL" clId="{E89F1C25-3E8C-43F4-8E4F-A8CC576B5A30}" dt="2023-01-03T10:43:47.238" v="7947" actId="478"/>
          <ac:picMkLst>
            <pc:docMk/>
            <pc:sldMk cId="3780129387" sldId="4099"/>
            <ac:picMk id="64" creationId="{5FD15981-AFBA-43DA-ACB4-98E9BF2E96CD}"/>
          </ac:picMkLst>
        </pc:picChg>
        <pc:picChg chg="add del mod">
          <ac:chgData name="Rolim de Moura, Lucas" userId="d79afec3-62e5-4232-b253-9652158c91d4" providerId="ADAL" clId="{E89F1C25-3E8C-43F4-8E4F-A8CC576B5A30}" dt="2023-01-03T10:43:47.238" v="7947" actId="478"/>
          <ac:picMkLst>
            <pc:docMk/>
            <pc:sldMk cId="3780129387" sldId="4099"/>
            <ac:picMk id="69" creationId="{9D6FB035-5623-4032-8A87-5CD770DA38DD}"/>
          </ac:picMkLst>
        </pc:picChg>
        <pc:picChg chg="add del mod">
          <ac:chgData name="Rolim de Moura, Lucas" userId="d79afec3-62e5-4232-b253-9652158c91d4" providerId="ADAL" clId="{E89F1C25-3E8C-43F4-8E4F-A8CC576B5A30}" dt="2023-01-03T10:43:47.238" v="7947" actId="478"/>
          <ac:picMkLst>
            <pc:docMk/>
            <pc:sldMk cId="3780129387" sldId="4099"/>
            <ac:picMk id="70" creationId="{A720E745-5DB9-4FBF-AF13-4E8877B499A0}"/>
          </ac:picMkLst>
        </pc:picChg>
        <pc:picChg chg="add del mod">
          <ac:chgData name="Rolim de Moura, Lucas" userId="d79afec3-62e5-4232-b253-9652158c91d4" providerId="ADAL" clId="{E89F1C25-3E8C-43F4-8E4F-A8CC576B5A30}" dt="2023-01-03T10:43:47.238" v="7947" actId="478"/>
          <ac:picMkLst>
            <pc:docMk/>
            <pc:sldMk cId="3780129387" sldId="4099"/>
            <ac:picMk id="71" creationId="{C013916B-F7D5-4523-9A14-51F859CF8611}"/>
          </ac:picMkLst>
        </pc:picChg>
        <pc:picChg chg="add del mod">
          <ac:chgData name="Rolim de Moura, Lucas" userId="d79afec3-62e5-4232-b253-9652158c91d4" providerId="ADAL" clId="{E89F1C25-3E8C-43F4-8E4F-A8CC576B5A30}" dt="2023-01-03T10:43:47.238" v="7947" actId="478"/>
          <ac:picMkLst>
            <pc:docMk/>
            <pc:sldMk cId="3780129387" sldId="4099"/>
            <ac:picMk id="72" creationId="{621D01C7-B3C2-4DCB-AE97-209326A1D9FE}"/>
          </ac:picMkLst>
        </pc:picChg>
        <pc:picChg chg="add del mod">
          <ac:chgData name="Rolim de Moura, Lucas" userId="d79afec3-62e5-4232-b253-9652158c91d4" providerId="ADAL" clId="{E89F1C25-3E8C-43F4-8E4F-A8CC576B5A30}" dt="2023-01-03T10:43:47.238" v="7947" actId="478"/>
          <ac:picMkLst>
            <pc:docMk/>
            <pc:sldMk cId="3780129387" sldId="4099"/>
            <ac:picMk id="73" creationId="{F50C839A-02F5-41A9-8F3D-291215655D46}"/>
          </ac:picMkLst>
        </pc:picChg>
        <pc:picChg chg="add mod">
          <ac:chgData name="Rolim de Moura, Lucas" userId="d79afec3-62e5-4232-b253-9652158c91d4" providerId="ADAL" clId="{E89F1C25-3E8C-43F4-8E4F-A8CC576B5A30}" dt="2023-01-05T19:28:08.104" v="21556" actId="1076"/>
          <ac:picMkLst>
            <pc:docMk/>
            <pc:sldMk cId="3780129387" sldId="4099"/>
            <ac:picMk id="75" creationId="{FE27D08C-D883-4A30-BF9F-04A2DC15DB5E}"/>
          </ac:picMkLst>
        </pc:picChg>
      </pc:sldChg>
      <pc:sldChg chg="add del mod ord modClrScheme modShow chgLayout">
        <pc:chgData name="Rolim de Moura, Lucas" userId="d79afec3-62e5-4232-b253-9652158c91d4" providerId="ADAL" clId="{E89F1C25-3E8C-43F4-8E4F-A8CC576B5A30}" dt="2023-01-10T13:36:16.747" v="29327" actId="47"/>
        <pc:sldMkLst>
          <pc:docMk/>
          <pc:sldMk cId="714088749" sldId="4100"/>
        </pc:sldMkLst>
      </pc:sldChg>
      <pc:sldChg chg="addSp delSp modSp add del mod ord modClrScheme chgLayout">
        <pc:chgData name="Rolim de Moura, Lucas" userId="d79afec3-62e5-4232-b253-9652158c91d4" providerId="ADAL" clId="{E89F1C25-3E8C-43F4-8E4F-A8CC576B5A30}" dt="2023-01-05T18:44:45.429" v="19864" actId="47"/>
        <pc:sldMkLst>
          <pc:docMk/>
          <pc:sldMk cId="710086339" sldId="4101"/>
        </pc:sldMkLst>
        <pc:spChg chg="add mod">
          <ac:chgData name="Rolim de Moura, Lucas" userId="d79afec3-62e5-4232-b253-9652158c91d4" providerId="ADAL" clId="{E89F1C25-3E8C-43F4-8E4F-A8CC576B5A30}" dt="2023-01-03T13:33:33.626" v="10730" actId="1076"/>
          <ac:spMkLst>
            <pc:docMk/>
            <pc:sldMk cId="710086339" sldId="4101"/>
            <ac:spMk id="14" creationId="{1586D3A6-3C57-42D2-8008-851FF253115B}"/>
          </ac:spMkLst>
        </pc:spChg>
        <pc:spChg chg="add mod">
          <ac:chgData name="Rolim de Moura, Lucas" userId="d79afec3-62e5-4232-b253-9652158c91d4" providerId="ADAL" clId="{E89F1C25-3E8C-43F4-8E4F-A8CC576B5A30}" dt="2023-01-03T12:57:52.264" v="10481" actId="20577"/>
          <ac:spMkLst>
            <pc:docMk/>
            <pc:sldMk cId="710086339" sldId="4101"/>
            <ac:spMk id="16" creationId="{2D6DAF4C-C8EF-4BA6-89C1-745931822E15}"/>
          </ac:spMkLst>
        </pc:spChg>
        <pc:spChg chg="add del mod">
          <ac:chgData name="Rolim de Moura, Lucas" userId="d79afec3-62e5-4232-b253-9652158c91d4" providerId="ADAL" clId="{E89F1C25-3E8C-43F4-8E4F-A8CC576B5A30}" dt="2023-01-03T12:57:04.204" v="10399" actId="478"/>
          <ac:spMkLst>
            <pc:docMk/>
            <pc:sldMk cId="710086339" sldId="4101"/>
            <ac:spMk id="19" creationId="{1CF6D525-92A8-48E4-B8DD-83737DBB12D9}"/>
          </ac:spMkLst>
        </pc:spChg>
        <pc:spChg chg="add mod">
          <ac:chgData name="Rolim de Moura, Lucas" userId="d79afec3-62e5-4232-b253-9652158c91d4" providerId="ADAL" clId="{E89F1C25-3E8C-43F4-8E4F-A8CC576B5A30}" dt="2023-01-03T12:56:57.099" v="10397" actId="1037"/>
          <ac:spMkLst>
            <pc:docMk/>
            <pc:sldMk cId="710086339" sldId="4101"/>
            <ac:spMk id="20" creationId="{2313456D-03C2-4B93-B5B0-FDD1EFCF3A7E}"/>
          </ac:spMkLst>
        </pc:spChg>
        <pc:spChg chg="add mod">
          <ac:chgData name="Rolim de Moura, Lucas" userId="d79afec3-62e5-4232-b253-9652158c91d4" providerId="ADAL" clId="{E89F1C25-3E8C-43F4-8E4F-A8CC576B5A30}" dt="2023-01-03T12:58:18.235" v="10535" actId="1076"/>
          <ac:spMkLst>
            <pc:docMk/>
            <pc:sldMk cId="710086339" sldId="4101"/>
            <ac:spMk id="21" creationId="{C5D8F2DF-803E-4DBC-A747-77D4D327BEEC}"/>
          </ac:spMkLst>
        </pc:spChg>
        <pc:spChg chg="add mod">
          <ac:chgData name="Rolim de Moura, Lucas" userId="d79afec3-62e5-4232-b253-9652158c91d4" providerId="ADAL" clId="{E89F1C25-3E8C-43F4-8E4F-A8CC576B5A30}" dt="2023-01-03T12:58:06.243" v="10482" actId="1076"/>
          <ac:spMkLst>
            <pc:docMk/>
            <pc:sldMk cId="710086339" sldId="4101"/>
            <ac:spMk id="22" creationId="{188825AE-28F5-497C-94D0-E70D6A43B445}"/>
          </ac:spMkLst>
        </pc:spChg>
        <pc:spChg chg="add mod">
          <ac:chgData name="Rolim de Moura, Lucas" userId="d79afec3-62e5-4232-b253-9652158c91d4" providerId="ADAL" clId="{E89F1C25-3E8C-43F4-8E4F-A8CC576B5A30}" dt="2023-01-03T12:58:12.825" v="10534" actId="1037"/>
          <ac:spMkLst>
            <pc:docMk/>
            <pc:sldMk cId="710086339" sldId="4101"/>
            <ac:spMk id="23" creationId="{1CDA714B-2EC2-4B03-8355-9C75BF3298B4}"/>
          </ac:spMkLst>
        </pc:spChg>
        <pc:spChg chg="add mod">
          <ac:chgData name="Rolim de Moura, Lucas" userId="d79afec3-62e5-4232-b253-9652158c91d4" providerId="ADAL" clId="{E89F1C25-3E8C-43F4-8E4F-A8CC576B5A30}" dt="2023-01-03T12:58:25.603" v="10537" actId="1076"/>
          <ac:spMkLst>
            <pc:docMk/>
            <pc:sldMk cId="710086339" sldId="4101"/>
            <ac:spMk id="24" creationId="{6D077129-60D9-4482-8142-23AFE7185AD2}"/>
          </ac:spMkLst>
        </pc:spChg>
        <pc:spChg chg="mod">
          <ac:chgData name="Rolim de Moura, Lucas" userId="d79afec3-62e5-4232-b253-9652158c91d4" providerId="ADAL" clId="{E89F1C25-3E8C-43F4-8E4F-A8CC576B5A30}" dt="2023-01-03T15:00:58.866" v="10884" actId="108"/>
          <ac:spMkLst>
            <pc:docMk/>
            <pc:sldMk cId="710086339" sldId="4101"/>
            <ac:spMk id="53" creationId="{E3528F74-60DC-4184-8493-D15321350730}"/>
          </ac:spMkLst>
        </pc:spChg>
        <pc:spChg chg="mod">
          <ac:chgData name="Rolim de Moura, Lucas" userId="d79afec3-62e5-4232-b253-9652158c91d4" providerId="ADAL" clId="{E89F1C25-3E8C-43F4-8E4F-A8CC576B5A30}" dt="2023-01-03T13:34:33.005" v="10735"/>
          <ac:spMkLst>
            <pc:docMk/>
            <pc:sldMk cId="710086339" sldId="4101"/>
            <ac:spMk id="74" creationId="{CB99D0D6-3E63-4A39-84CF-0106C0D24F53}"/>
          </ac:spMkLst>
        </pc:spChg>
        <pc:picChg chg="add del mod">
          <ac:chgData name="Rolim de Moura, Lucas" userId="d79afec3-62e5-4232-b253-9652158c91d4" providerId="ADAL" clId="{E89F1C25-3E8C-43F4-8E4F-A8CC576B5A30}" dt="2023-01-03T13:38:00.530" v="10741" actId="478"/>
          <ac:picMkLst>
            <pc:docMk/>
            <pc:sldMk cId="710086339" sldId="4101"/>
            <ac:picMk id="3" creationId="{983C6071-46FD-4D60-90B8-20068005DFA2}"/>
          </ac:picMkLst>
        </pc:picChg>
        <pc:picChg chg="add mod">
          <ac:chgData name="Rolim de Moura, Lucas" userId="d79afec3-62e5-4232-b253-9652158c91d4" providerId="ADAL" clId="{E89F1C25-3E8C-43F4-8E4F-A8CC576B5A30}" dt="2023-01-03T13:38:51.848" v="10747" actId="14100"/>
          <ac:picMkLst>
            <pc:docMk/>
            <pc:sldMk cId="710086339" sldId="4101"/>
            <ac:picMk id="4" creationId="{9DED151A-EF5D-4402-8EB3-2AC02D51406D}"/>
          </ac:picMkLst>
        </pc:picChg>
        <pc:picChg chg="del">
          <ac:chgData name="Rolim de Moura, Lucas" userId="d79afec3-62e5-4232-b253-9652158c91d4" providerId="ADAL" clId="{E89F1C25-3E8C-43F4-8E4F-A8CC576B5A30}" dt="2023-01-03T12:38:00.330" v="10280" actId="478"/>
          <ac:picMkLst>
            <pc:docMk/>
            <pc:sldMk cId="710086339" sldId="4101"/>
            <ac:picMk id="6" creationId="{DCB3250F-75FE-44D9-839C-C1A385EA6E4C}"/>
          </ac:picMkLst>
        </pc:picChg>
        <pc:picChg chg="del mod">
          <ac:chgData name="Rolim de Moura, Lucas" userId="d79afec3-62e5-4232-b253-9652158c91d4" providerId="ADAL" clId="{E89F1C25-3E8C-43F4-8E4F-A8CC576B5A30}" dt="2023-01-03T12:38:00.330" v="10280" actId="478"/>
          <ac:picMkLst>
            <pc:docMk/>
            <pc:sldMk cId="710086339" sldId="4101"/>
            <ac:picMk id="7" creationId="{ED044072-DDAB-4960-A8AE-A80006BB577D}"/>
          </ac:picMkLst>
        </pc:picChg>
        <pc:picChg chg="add mod">
          <ac:chgData name="Rolim de Moura, Lucas" userId="d79afec3-62e5-4232-b253-9652158c91d4" providerId="ADAL" clId="{E89F1C25-3E8C-43F4-8E4F-A8CC576B5A30}" dt="2023-01-03T12:38:43.194" v="10344" actId="1076"/>
          <ac:picMkLst>
            <pc:docMk/>
            <pc:sldMk cId="710086339" sldId="4101"/>
            <ac:picMk id="15" creationId="{51353A6F-03A0-4B91-9AA5-888F8E6A6ED0}"/>
          </ac:picMkLst>
        </pc:picChg>
        <pc:picChg chg="add mod ord">
          <ac:chgData name="Rolim de Moura, Lucas" userId="d79afec3-62e5-4232-b253-9652158c91d4" providerId="ADAL" clId="{E89F1C25-3E8C-43F4-8E4F-A8CC576B5A30}" dt="2023-01-04T13:39:41.317" v="14577" actId="167"/>
          <ac:picMkLst>
            <pc:docMk/>
            <pc:sldMk cId="710086339" sldId="4101"/>
            <ac:picMk id="17" creationId="{8C48F542-4CDA-4F4E-BAE8-E28F5C590D1F}"/>
          </ac:picMkLst>
        </pc:picChg>
        <pc:picChg chg="del">
          <ac:chgData name="Rolim de Moura, Lucas" userId="d79afec3-62e5-4232-b253-9652158c91d4" providerId="ADAL" clId="{E89F1C25-3E8C-43F4-8E4F-A8CC576B5A30}" dt="2023-01-03T16:55:43.047" v="11152" actId="478"/>
          <ac:picMkLst>
            <pc:docMk/>
            <pc:sldMk cId="710086339" sldId="4101"/>
            <ac:picMk id="17" creationId="{94462FF5-B272-4AD7-84BD-C64E87A13220}"/>
          </ac:picMkLst>
        </pc:picChg>
        <pc:picChg chg="del">
          <ac:chgData name="Rolim de Moura, Lucas" userId="d79afec3-62e5-4232-b253-9652158c91d4" providerId="ADAL" clId="{E89F1C25-3E8C-43F4-8E4F-A8CC576B5A30}" dt="2023-01-03T12:38:00.330" v="10280" actId="478"/>
          <ac:picMkLst>
            <pc:docMk/>
            <pc:sldMk cId="710086339" sldId="4101"/>
            <ac:picMk id="18" creationId="{0C6CE137-5361-49A1-BA18-5BF443031A5E}"/>
          </ac:picMkLst>
        </pc:picChg>
        <pc:picChg chg="del">
          <ac:chgData name="Rolim de Moura, Lucas" userId="d79afec3-62e5-4232-b253-9652158c91d4" providerId="ADAL" clId="{E89F1C25-3E8C-43F4-8E4F-A8CC576B5A30}" dt="2023-01-03T16:55:43.047" v="11152" actId="478"/>
          <ac:picMkLst>
            <pc:docMk/>
            <pc:sldMk cId="710086339" sldId="4101"/>
            <ac:picMk id="38" creationId="{7E8E1097-68C9-4764-A1D2-995631673508}"/>
          </ac:picMkLst>
        </pc:picChg>
        <pc:picChg chg="del">
          <ac:chgData name="Rolim de Moura, Lucas" userId="d79afec3-62e5-4232-b253-9652158c91d4" providerId="ADAL" clId="{E89F1C25-3E8C-43F4-8E4F-A8CC576B5A30}" dt="2023-01-03T16:55:43.047" v="11152" actId="478"/>
          <ac:picMkLst>
            <pc:docMk/>
            <pc:sldMk cId="710086339" sldId="4101"/>
            <ac:picMk id="39" creationId="{1860A37B-C047-4752-BD3D-410BF24EBC61}"/>
          </ac:picMkLst>
        </pc:picChg>
        <pc:picChg chg="del">
          <ac:chgData name="Rolim de Moura, Lucas" userId="d79afec3-62e5-4232-b253-9652158c91d4" providerId="ADAL" clId="{E89F1C25-3E8C-43F4-8E4F-A8CC576B5A30}" dt="2023-01-03T12:24:28.879" v="9698" actId="478"/>
          <ac:picMkLst>
            <pc:docMk/>
            <pc:sldMk cId="710086339" sldId="4101"/>
            <ac:picMk id="52" creationId="{24ECC7F1-4483-4427-8BD4-4B8A712EE61F}"/>
          </ac:picMkLst>
        </pc:picChg>
        <pc:picChg chg="del">
          <ac:chgData name="Rolim de Moura, Lucas" userId="d79afec3-62e5-4232-b253-9652158c91d4" providerId="ADAL" clId="{E89F1C25-3E8C-43F4-8E4F-A8CC576B5A30}" dt="2023-01-03T12:38:00.330" v="10280" actId="478"/>
          <ac:picMkLst>
            <pc:docMk/>
            <pc:sldMk cId="710086339" sldId="4101"/>
            <ac:picMk id="75" creationId="{FE27D08C-D883-4A30-BF9F-04A2DC15DB5E}"/>
          </ac:picMkLst>
        </pc:picChg>
      </pc:sldChg>
      <pc:sldChg chg="addSp delSp modSp add del mod ord modClrScheme chgLayout">
        <pc:chgData name="Rolim de Moura, Lucas" userId="d79afec3-62e5-4232-b253-9652158c91d4" providerId="ADAL" clId="{E89F1C25-3E8C-43F4-8E4F-A8CC576B5A30}" dt="2023-01-05T20:24:31.120" v="23748" actId="47"/>
        <pc:sldMkLst>
          <pc:docMk/>
          <pc:sldMk cId="3966765048" sldId="4102"/>
        </pc:sldMkLst>
        <pc:spChg chg="mod">
          <ac:chgData name="Rolim de Moura, Lucas" userId="d79afec3-62e5-4232-b253-9652158c91d4" providerId="ADAL" clId="{E89F1C25-3E8C-43F4-8E4F-A8CC576B5A30}" dt="2023-01-03T19:30:10.046" v="11279" actId="20577"/>
          <ac:spMkLst>
            <pc:docMk/>
            <pc:sldMk cId="3966765048" sldId="4102"/>
            <ac:spMk id="53" creationId="{E3528F74-60DC-4184-8493-D15321350730}"/>
          </ac:spMkLst>
        </pc:spChg>
        <pc:spChg chg="mod">
          <ac:chgData name="Rolim de Moura, Lucas" userId="d79afec3-62e5-4232-b253-9652158c91d4" providerId="ADAL" clId="{E89F1C25-3E8C-43F4-8E4F-A8CC576B5A30}" dt="2023-01-05T19:38:31.837" v="22881" actId="108"/>
          <ac:spMkLst>
            <pc:docMk/>
            <pc:sldMk cId="3966765048" sldId="4102"/>
            <ac:spMk id="58" creationId="{2E7B744C-45F9-46A3-8736-DA1F4E32313D}"/>
          </ac:spMkLst>
        </pc:spChg>
        <pc:spChg chg="mod">
          <ac:chgData name="Rolim de Moura, Lucas" userId="d79afec3-62e5-4232-b253-9652158c91d4" providerId="ADAL" clId="{E89F1C25-3E8C-43F4-8E4F-A8CC576B5A30}" dt="2023-01-03T19:30:20.095" v="11280" actId="1076"/>
          <ac:spMkLst>
            <pc:docMk/>
            <pc:sldMk cId="3966765048" sldId="4102"/>
            <ac:spMk id="74" creationId="{CB99D0D6-3E63-4A39-84CF-0106C0D24F53}"/>
          </ac:spMkLst>
        </pc:spChg>
        <pc:spChg chg="mod">
          <ac:chgData name="Rolim de Moura, Lucas" userId="d79afec3-62e5-4232-b253-9652158c91d4" providerId="ADAL" clId="{E89F1C25-3E8C-43F4-8E4F-A8CC576B5A30}" dt="2023-01-05T20:21:13.137" v="23453" actId="1076"/>
          <ac:spMkLst>
            <pc:docMk/>
            <pc:sldMk cId="3966765048" sldId="4102"/>
            <ac:spMk id="76" creationId="{4DD78FF6-B0CD-4996-8ABB-FE96A4173CC0}"/>
          </ac:spMkLst>
        </pc:spChg>
        <pc:picChg chg="del">
          <ac:chgData name="Rolim de Moura, Lucas" userId="d79afec3-62e5-4232-b253-9652158c91d4" providerId="ADAL" clId="{E89F1C25-3E8C-43F4-8E4F-A8CC576B5A30}" dt="2023-01-03T13:47:07.587" v="10801" actId="478"/>
          <ac:picMkLst>
            <pc:docMk/>
            <pc:sldMk cId="3966765048" sldId="4102"/>
            <ac:picMk id="6" creationId="{DCB3250F-75FE-44D9-839C-C1A385EA6E4C}"/>
          </ac:picMkLst>
        </pc:picChg>
        <pc:picChg chg="del">
          <ac:chgData name="Rolim de Moura, Lucas" userId="d79afec3-62e5-4232-b253-9652158c91d4" providerId="ADAL" clId="{E89F1C25-3E8C-43F4-8E4F-A8CC576B5A30}" dt="2023-01-03T13:47:07.587" v="10801" actId="478"/>
          <ac:picMkLst>
            <pc:docMk/>
            <pc:sldMk cId="3966765048" sldId="4102"/>
            <ac:picMk id="7" creationId="{ED044072-DDAB-4960-A8AE-A80006BB577D}"/>
          </ac:picMkLst>
        </pc:picChg>
        <pc:picChg chg="add mod ord">
          <ac:chgData name="Rolim de Moura, Lucas" userId="d79afec3-62e5-4232-b253-9652158c91d4" providerId="ADAL" clId="{E89F1C25-3E8C-43F4-8E4F-A8CC576B5A30}" dt="2023-01-04T13:39:53.235" v="14581" actId="167"/>
          <ac:picMkLst>
            <pc:docMk/>
            <pc:sldMk cId="3966765048" sldId="4102"/>
            <ac:picMk id="11" creationId="{0704C629-982C-4724-B82B-FE9528F4C396}"/>
          </ac:picMkLst>
        </pc:picChg>
        <pc:picChg chg="add mod">
          <ac:chgData name="Rolim de Moura, Lucas" userId="d79afec3-62e5-4232-b253-9652158c91d4" providerId="ADAL" clId="{E89F1C25-3E8C-43F4-8E4F-A8CC576B5A30}" dt="2023-01-05T19:38:23.519" v="22880" actId="1038"/>
          <ac:picMkLst>
            <pc:docMk/>
            <pc:sldMk cId="3966765048" sldId="4102"/>
            <ac:picMk id="15" creationId="{03865222-7445-4458-9CB7-7406EAD85982}"/>
          </ac:picMkLst>
        </pc:picChg>
        <pc:picChg chg="add mod">
          <ac:chgData name="Rolim de Moura, Lucas" userId="d79afec3-62e5-4232-b253-9652158c91d4" providerId="ADAL" clId="{E89F1C25-3E8C-43F4-8E4F-A8CC576B5A30}" dt="2023-01-03T19:30:20.095" v="11280" actId="1076"/>
          <ac:picMkLst>
            <pc:docMk/>
            <pc:sldMk cId="3966765048" sldId="4102"/>
            <ac:picMk id="16" creationId="{7E6520E4-FCEB-49A6-B7AC-B44EAD9383E7}"/>
          </ac:picMkLst>
        </pc:picChg>
        <pc:picChg chg="del">
          <ac:chgData name="Rolim de Moura, Lucas" userId="d79afec3-62e5-4232-b253-9652158c91d4" providerId="ADAL" clId="{E89F1C25-3E8C-43F4-8E4F-A8CC576B5A30}" dt="2023-01-03T16:55:34.524" v="11150" actId="478"/>
          <ac:picMkLst>
            <pc:docMk/>
            <pc:sldMk cId="3966765048" sldId="4102"/>
            <ac:picMk id="17" creationId="{94462FF5-B272-4AD7-84BD-C64E87A13220}"/>
          </ac:picMkLst>
        </pc:picChg>
        <pc:picChg chg="del">
          <ac:chgData name="Rolim de Moura, Lucas" userId="d79afec3-62e5-4232-b253-9652158c91d4" providerId="ADAL" clId="{E89F1C25-3E8C-43F4-8E4F-A8CC576B5A30}" dt="2023-01-03T13:47:07.587" v="10801" actId="478"/>
          <ac:picMkLst>
            <pc:docMk/>
            <pc:sldMk cId="3966765048" sldId="4102"/>
            <ac:picMk id="18" creationId="{0C6CE137-5361-49A1-BA18-5BF443031A5E}"/>
          </ac:picMkLst>
        </pc:picChg>
        <pc:picChg chg="add mod">
          <ac:chgData name="Rolim de Moura, Lucas" userId="d79afec3-62e5-4232-b253-9652158c91d4" providerId="ADAL" clId="{E89F1C25-3E8C-43F4-8E4F-A8CC576B5A30}" dt="2023-01-03T19:30:20.095" v="11280" actId="1076"/>
          <ac:picMkLst>
            <pc:docMk/>
            <pc:sldMk cId="3966765048" sldId="4102"/>
            <ac:picMk id="19" creationId="{F6E579D4-902E-4F85-8987-4A6839A14F53}"/>
          </ac:picMkLst>
        </pc:picChg>
        <pc:picChg chg="add mod">
          <ac:chgData name="Rolim de Moura, Lucas" userId="d79afec3-62e5-4232-b253-9652158c91d4" providerId="ADAL" clId="{E89F1C25-3E8C-43F4-8E4F-A8CC576B5A30}" dt="2023-01-03T19:30:20.095" v="11280" actId="1076"/>
          <ac:picMkLst>
            <pc:docMk/>
            <pc:sldMk cId="3966765048" sldId="4102"/>
            <ac:picMk id="20" creationId="{492E2031-F9C3-4105-ADA6-173505DEE70D}"/>
          </ac:picMkLst>
        </pc:picChg>
        <pc:picChg chg="del mod">
          <ac:chgData name="Rolim de Moura, Lucas" userId="d79afec3-62e5-4232-b253-9652158c91d4" providerId="ADAL" clId="{E89F1C25-3E8C-43F4-8E4F-A8CC576B5A30}" dt="2023-01-03T13:51:16.251" v="10847" actId="478"/>
          <ac:picMkLst>
            <pc:docMk/>
            <pc:sldMk cId="3966765048" sldId="4102"/>
            <ac:picMk id="38" creationId="{7E8E1097-68C9-4764-A1D2-995631673508}"/>
          </ac:picMkLst>
        </pc:picChg>
        <pc:picChg chg="del mod">
          <ac:chgData name="Rolim de Moura, Lucas" userId="d79afec3-62e5-4232-b253-9652158c91d4" providerId="ADAL" clId="{E89F1C25-3E8C-43F4-8E4F-A8CC576B5A30}" dt="2023-01-03T16:55:34.524" v="11150" actId="478"/>
          <ac:picMkLst>
            <pc:docMk/>
            <pc:sldMk cId="3966765048" sldId="4102"/>
            <ac:picMk id="39" creationId="{1860A37B-C047-4752-BD3D-410BF24EBC61}"/>
          </ac:picMkLst>
        </pc:picChg>
        <pc:picChg chg="del">
          <ac:chgData name="Rolim de Moura, Lucas" userId="d79afec3-62e5-4232-b253-9652158c91d4" providerId="ADAL" clId="{E89F1C25-3E8C-43F4-8E4F-A8CC576B5A30}" dt="2023-01-03T13:44:42.759" v="10763" actId="478"/>
          <ac:picMkLst>
            <pc:docMk/>
            <pc:sldMk cId="3966765048" sldId="4102"/>
            <ac:picMk id="52" creationId="{24ECC7F1-4483-4427-8BD4-4B8A712EE61F}"/>
          </ac:picMkLst>
        </pc:picChg>
        <pc:picChg chg="del">
          <ac:chgData name="Rolim de Moura, Lucas" userId="d79afec3-62e5-4232-b253-9652158c91d4" providerId="ADAL" clId="{E89F1C25-3E8C-43F4-8E4F-A8CC576B5A30}" dt="2023-01-03T13:47:07.587" v="10801" actId="478"/>
          <ac:picMkLst>
            <pc:docMk/>
            <pc:sldMk cId="3966765048" sldId="4102"/>
            <ac:picMk id="75" creationId="{FE27D08C-D883-4A30-BF9F-04A2DC15DB5E}"/>
          </ac:picMkLst>
        </pc:picChg>
      </pc:sldChg>
      <pc:sldChg chg="addSp delSp modSp add del mod ord modClrScheme modShow chgLayout">
        <pc:chgData name="Rolim de Moura, Lucas" userId="d79afec3-62e5-4232-b253-9652158c91d4" providerId="ADAL" clId="{E89F1C25-3E8C-43F4-8E4F-A8CC576B5A30}" dt="2023-01-10T13:36:27.826" v="29329" actId="47"/>
        <pc:sldMkLst>
          <pc:docMk/>
          <pc:sldMk cId="758270182" sldId="4103"/>
        </pc:sldMkLst>
        <pc:spChg chg="mod">
          <ac:chgData name="Rolim de Moura, Lucas" userId="d79afec3-62e5-4232-b253-9652158c91d4" providerId="ADAL" clId="{E89F1C25-3E8C-43F4-8E4F-A8CC576B5A30}" dt="2023-01-03T14:38:43.923" v="10866" actId="20577"/>
          <ac:spMkLst>
            <pc:docMk/>
            <pc:sldMk cId="758270182" sldId="4103"/>
            <ac:spMk id="53" creationId="{E3528F74-60DC-4184-8493-D15321350730}"/>
          </ac:spMkLst>
        </pc:spChg>
        <pc:spChg chg="mod">
          <ac:chgData name="Rolim de Moura, Lucas" userId="d79afec3-62e5-4232-b253-9652158c91d4" providerId="ADAL" clId="{E89F1C25-3E8C-43F4-8E4F-A8CC576B5A30}" dt="2023-01-03T19:31:11.097" v="11281" actId="1076"/>
          <ac:spMkLst>
            <pc:docMk/>
            <pc:sldMk cId="758270182" sldId="4103"/>
            <ac:spMk id="74" creationId="{CB99D0D6-3E63-4A39-84CF-0106C0D24F53}"/>
          </ac:spMkLst>
        </pc:spChg>
        <pc:spChg chg="mod">
          <ac:chgData name="Rolim de Moura, Lucas" userId="d79afec3-62e5-4232-b253-9652158c91d4" providerId="ADAL" clId="{E89F1C25-3E8C-43F4-8E4F-A8CC576B5A30}" dt="2023-01-03T14:38:32.588" v="10865" actId="20577"/>
          <ac:spMkLst>
            <pc:docMk/>
            <pc:sldMk cId="758270182" sldId="4103"/>
            <ac:spMk id="76" creationId="{4DD78FF6-B0CD-4996-8ABB-FE96A4173CC0}"/>
          </ac:spMkLst>
        </pc:spChg>
        <pc:picChg chg="add mod">
          <ac:chgData name="Rolim de Moura, Lucas" userId="d79afec3-62e5-4232-b253-9652158c91d4" providerId="ADAL" clId="{E89F1C25-3E8C-43F4-8E4F-A8CC576B5A30}" dt="2023-01-03T14:40:29.208" v="10874" actId="1076"/>
          <ac:picMkLst>
            <pc:docMk/>
            <pc:sldMk cId="758270182" sldId="4103"/>
            <ac:picMk id="4" creationId="{E4899B34-42A4-4CAF-AF26-68377336410C}"/>
          </ac:picMkLst>
        </pc:picChg>
        <pc:picChg chg="add mod">
          <ac:chgData name="Rolim de Moura, Lucas" userId="d79afec3-62e5-4232-b253-9652158c91d4" providerId="ADAL" clId="{E89F1C25-3E8C-43F4-8E4F-A8CC576B5A30}" dt="2023-01-03T14:40:29.208" v="10874" actId="1076"/>
          <ac:picMkLst>
            <pc:docMk/>
            <pc:sldMk cId="758270182" sldId="4103"/>
            <ac:picMk id="6" creationId="{FF831D7A-36C3-48FA-8D88-CC259EA15AF8}"/>
          </ac:picMkLst>
        </pc:picChg>
        <pc:picChg chg="add mod">
          <ac:chgData name="Rolim de Moura, Lucas" userId="d79afec3-62e5-4232-b253-9652158c91d4" providerId="ADAL" clId="{E89F1C25-3E8C-43F4-8E4F-A8CC576B5A30}" dt="2023-01-03T13:47:29.294" v="10805" actId="1076"/>
          <ac:picMkLst>
            <pc:docMk/>
            <pc:sldMk cId="758270182" sldId="4103"/>
            <ac:picMk id="11" creationId="{D1CD9E60-E009-4121-9DD4-A1F0EC9492DB}"/>
          </ac:picMkLst>
        </pc:picChg>
        <pc:picChg chg="add mod ord">
          <ac:chgData name="Rolim de Moura, Lucas" userId="d79afec3-62e5-4232-b253-9652158c91d4" providerId="ADAL" clId="{E89F1C25-3E8C-43F4-8E4F-A8CC576B5A30}" dt="2023-01-04T13:39:58.151" v="14583" actId="167"/>
          <ac:picMkLst>
            <pc:docMk/>
            <pc:sldMk cId="758270182" sldId="4103"/>
            <ac:picMk id="12" creationId="{93B873D7-6103-449B-AEDA-4E1366187000}"/>
          </ac:picMkLst>
        </pc:picChg>
        <pc:picChg chg="del">
          <ac:chgData name="Rolim de Moura, Lucas" userId="d79afec3-62e5-4232-b253-9652158c91d4" providerId="ADAL" clId="{E89F1C25-3E8C-43F4-8E4F-A8CC576B5A30}" dt="2023-01-03T13:47:16.666" v="10803" actId="478"/>
          <ac:picMkLst>
            <pc:docMk/>
            <pc:sldMk cId="758270182" sldId="4103"/>
            <ac:picMk id="15" creationId="{03865222-7445-4458-9CB7-7406EAD85982}"/>
          </ac:picMkLst>
        </pc:picChg>
        <pc:picChg chg="del">
          <ac:chgData name="Rolim de Moura, Lucas" userId="d79afec3-62e5-4232-b253-9652158c91d4" providerId="ADAL" clId="{E89F1C25-3E8C-43F4-8E4F-A8CC576B5A30}" dt="2023-01-03T16:55:54.600" v="11153" actId="478"/>
          <ac:picMkLst>
            <pc:docMk/>
            <pc:sldMk cId="758270182" sldId="4103"/>
            <ac:picMk id="17" creationId="{94462FF5-B272-4AD7-84BD-C64E87A13220}"/>
          </ac:picMkLst>
        </pc:picChg>
        <pc:picChg chg="del">
          <ac:chgData name="Rolim de Moura, Lucas" userId="d79afec3-62e5-4232-b253-9652158c91d4" providerId="ADAL" clId="{E89F1C25-3E8C-43F4-8E4F-A8CC576B5A30}" dt="2023-01-03T16:55:54.600" v="11153" actId="478"/>
          <ac:picMkLst>
            <pc:docMk/>
            <pc:sldMk cId="758270182" sldId="4103"/>
            <ac:picMk id="38" creationId="{7E8E1097-68C9-4764-A1D2-995631673508}"/>
          </ac:picMkLst>
        </pc:picChg>
        <pc:picChg chg="mod">
          <ac:chgData name="Rolim de Moura, Lucas" userId="d79afec3-62e5-4232-b253-9652158c91d4" providerId="ADAL" clId="{E89F1C25-3E8C-43F4-8E4F-A8CC576B5A30}" dt="2023-01-03T19:31:11.097" v="11281" actId="1076"/>
          <ac:picMkLst>
            <pc:docMk/>
            <pc:sldMk cId="758270182" sldId="4103"/>
            <ac:picMk id="39" creationId="{1860A37B-C047-4752-BD3D-410BF24EBC61}"/>
          </ac:picMkLst>
        </pc:picChg>
      </pc:sldChg>
      <pc:sldChg chg="add del">
        <pc:chgData name="Rolim de Moura, Lucas" userId="d79afec3-62e5-4232-b253-9652158c91d4" providerId="ADAL" clId="{E89F1C25-3E8C-43F4-8E4F-A8CC576B5A30}" dt="2023-01-04T16:09:23.345" v="17152" actId="47"/>
        <pc:sldMkLst>
          <pc:docMk/>
          <pc:sldMk cId="556043242" sldId="4104"/>
        </pc:sldMkLst>
      </pc:sldChg>
      <pc:sldChg chg="addSp delSp modSp add mod ord modShow modNotesTx">
        <pc:chgData name="Rolim de Moura, Lucas" userId="d79afec3-62e5-4232-b253-9652158c91d4" providerId="ADAL" clId="{E89F1C25-3E8C-43F4-8E4F-A8CC576B5A30}" dt="2023-01-16T13:28:27.008" v="40303" actId="20577"/>
        <pc:sldMkLst>
          <pc:docMk/>
          <pc:sldMk cId="3864685186" sldId="4104"/>
        </pc:sldMkLst>
        <pc:spChg chg="add mod">
          <ac:chgData name="Rolim de Moura, Lucas" userId="d79afec3-62e5-4232-b253-9652158c91d4" providerId="ADAL" clId="{E89F1C25-3E8C-43F4-8E4F-A8CC576B5A30}" dt="2023-01-05T18:44:35.471" v="19863" actId="1076"/>
          <ac:spMkLst>
            <pc:docMk/>
            <pc:sldMk cId="3864685186" sldId="4104"/>
            <ac:spMk id="9" creationId="{E4F67698-3017-448B-8306-454CC2E6B5FF}"/>
          </ac:spMkLst>
        </pc:spChg>
        <pc:spChg chg="mod ord">
          <ac:chgData name="Rolim de Moura, Lucas" userId="d79afec3-62e5-4232-b253-9652158c91d4" providerId="ADAL" clId="{E89F1C25-3E8C-43F4-8E4F-A8CC576B5A30}" dt="2023-01-16T13:28:27.008" v="40303" actId="20577"/>
          <ac:spMkLst>
            <pc:docMk/>
            <pc:sldMk cId="3864685186" sldId="4104"/>
            <ac:spMk id="14" creationId="{1586D3A6-3C57-42D2-8008-851FF253115B}"/>
          </ac:spMkLst>
        </pc:spChg>
        <pc:spChg chg="del">
          <ac:chgData name="Rolim de Moura, Lucas" userId="d79afec3-62e5-4232-b253-9652158c91d4" providerId="ADAL" clId="{E89F1C25-3E8C-43F4-8E4F-A8CC576B5A30}" dt="2023-01-04T16:09:57.891" v="17156" actId="478"/>
          <ac:spMkLst>
            <pc:docMk/>
            <pc:sldMk cId="3864685186" sldId="4104"/>
            <ac:spMk id="16" creationId="{2D6DAF4C-C8EF-4BA6-89C1-745931822E15}"/>
          </ac:spMkLst>
        </pc:spChg>
        <pc:spChg chg="add del mod">
          <ac:chgData name="Rolim de Moura, Lucas" userId="d79afec3-62e5-4232-b253-9652158c91d4" providerId="ADAL" clId="{E89F1C25-3E8C-43F4-8E4F-A8CC576B5A30}" dt="2023-01-04T16:25:36.912" v="17581" actId="478"/>
          <ac:spMkLst>
            <pc:docMk/>
            <pc:sldMk cId="3864685186" sldId="4104"/>
            <ac:spMk id="18" creationId="{3DCA278D-B405-4046-A48F-9963E4B0F1F5}"/>
          </ac:spMkLst>
        </pc:spChg>
        <pc:spChg chg="add del mod">
          <ac:chgData name="Rolim de Moura, Lucas" userId="d79afec3-62e5-4232-b253-9652158c91d4" providerId="ADAL" clId="{E89F1C25-3E8C-43F4-8E4F-A8CC576B5A30}" dt="2023-01-04T16:47:51.024" v="17974" actId="478"/>
          <ac:spMkLst>
            <pc:docMk/>
            <pc:sldMk cId="3864685186" sldId="4104"/>
            <ac:spMk id="19" creationId="{972E2FAB-42EF-43F8-9AA0-A66375C2D68E}"/>
          </ac:spMkLst>
        </pc:spChg>
        <pc:spChg chg="del">
          <ac:chgData name="Rolim de Moura, Lucas" userId="d79afec3-62e5-4232-b253-9652158c91d4" providerId="ADAL" clId="{E89F1C25-3E8C-43F4-8E4F-A8CC576B5A30}" dt="2023-01-04T16:09:57.891" v="17156" actId="478"/>
          <ac:spMkLst>
            <pc:docMk/>
            <pc:sldMk cId="3864685186" sldId="4104"/>
            <ac:spMk id="20" creationId="{2313456D-03C2-4B93-B5B0-FDD1EFCF3A7E}"/>
          </ac:spMkLst>
        </pc:spChg>
        <pc:spChg chg="del">
          <ac:chgData name="Rolim de Moura, Lucas" userId="d79afec3-62e5-4232-b253-9652158c91d4" providerId="ADAL" clId="{E89F1C25-3E8C-43F4-8E4F-A8CC576B5A30}" dt="2023-01-04T16:09:57.891" v="17156" actId="478"/>
          <ac:spMkLst>
            <pc:docMk/>
            <pc:sldMk cId="3864685186" sldId="4104"/>
            <ac:spMk id="21" creationId="{C5D8F2DF-803E-4DBC-A747-77D4D327BEEC}"/>
          </ac:spMkLst>
        </pc:spChg>
        <pc:spChg chg="del">
          <ac:chgData name="Rolim de Moura, Lucas" userId="d79afec3-62e5-4232-b253-9652158c91d4" providerId="ADAL" clId="{E89F1C25-3E8C-43F4-8E4F-A8CC576B5A30}" dt="2023-01-04T16:09:57.891" v="17156" actId="478"/>
          <ac:spMkLst>
            <pc:docMk/>
            <pc:sldMk cId="3864685186" sldId="4104"/>
            <ac:spMk id="22" creationId="{188825AE-28F5-497C-94D0-E70D6A43B445}"/>
          </ac:spMkLst>
        </pc:spChg>
        <pc:spChg chg="del">
          <ac:chgData name="Rolim de Moura, Lucas" userId="d79afec3-62e5-4232-b253-9652158c91d4" providerId="ADAL" clId="{E89F1C25-3E8C-43F4-8E4F-A8CC576B5A30}" dt="2023-01-04T16:09:57.891" v="17156" actId="478"/>
          <ac:spMkLst>
            <pc:docMk/>
            <pc:sldMk cId="3864685186" sldId="4104"/>
            <ac:spMk id="23" creationId="{1CDA714B-2EC2-4B03-8355-9C75BF3298B4}"/>
          </ac:spMkLst>
        </pc:spChg>
        <pc:spChg chg="del">
          <ac:chgData name="Rolim de Moura, Lucas" userId="d79afec3-62e5-4232-b253-9652158c91d4" providerId="ADAL" clId="{E89F1C25-3E8C-43F4-8E4F-A8CC576B5A30}" dt="2023-01-04T16:09:57.891" v="17156" actId="478"/>
          <ac:spMkLst>
            <pc:docMk/>
            <pc:sldMk cId="3864685186" sldId="4104"/>
            <ac:spMk id="24" creationId="{6D077129-60D9-4482-8142-23AFE7185AD2}"/>
          </ac:spMkLst>
        </pc:spChg>
        <pc:spChg chg="add del mod">
          <ac:chgData name="Rolim de Moura, Lucas" userId="d79afec3-62e5-4232-b253-9652158c91d4" providerId="ADAL" clId="{E89F1C25-3E8C-43F4-8E4F-A8CC576B5A30}" dt="2023-01-04T16:47:51.024" v="17974" actId="478"/>
          <ac:spMkLst>
            <pc:docMk/>
            <pc:sldMk cId="3864685186" sldId="4104"/>
            <ac:spMk id="25" creationId="{888522CF-79FD-46C7-BF6D-86BCFDE5B999}"/>
          </ac:spMkLst>
        </pc:spChg>
        <pc:spChg chg="del">
          <ac:chgData name="Rolim de Moura, Lucas" userId="d79afec3-62e5-4232-b253-9652158c91d4" providerId="ADAL" clId="{E89F1C25-3E8C-43F4-8E4F-A8CC576B5A30}" dt="2023-01-04T16:09:57.891" v="17156" actId="478"/>
          <ac:spMkLst>
            <pc:docMk/>
            <pc:sldMk cId="3864685186" sldId="4104"/>
            <ac:spMk id="53" creationId="{E3528F74-60DC-4184-8493-D15321350730}"/>
          </ac:spMkLst>
        </pc:spChg>
        <pc:spChg chg="mod">
          <ac:chgData name="Rolim de Moura, Lucas" userId="d79afec3-62e5-4232-b253-9652158c91d4" providerId="ADAL" clId="{E89F1C25-3E8C-43F4-8E4F-A8CC576B5A30}" dt="2023-01-04T16:13:11.776" v="17235" actId="404"/>
          <ac:spMkLst>
            <pc:docMk/>
            <pc:sldMk cId="3864685186" sldId="4104"/>
            <ac:spMk id="58" creationId="{2E7B744C-45F9-46A3-8736-DA1F4E32313D}"/>
          </ac:spMkLst>
        </pc:spChg>
        <pc:spChg chg="del">
          <ac:chgData name="Rolim de Moura, Lucas" userId="d79afec3-62e5-4232-b253-9652158c91d4" providerId="ADAL" clId="{E89F1C25-3E8C-43F4-8E4F-A8CC576B5A30}" dt="2023-01-04T16:09:57.891" v="17156" actId="478"/>
          <ac:spMkLst>
            <pc:docMk/>
            <pc:sldMk cId="3864685186" sldId="4104"/>
            <ac:spMk id="74" creationId="{CB99D0D6-3E63-4A39-84CF-0106C0D24F53}"/>
          </ac:spMkLst>
        </pc:spChg>
        <pc:picChg chg="mod">
          <ac:chgData name="Rolim de Moura, Lucas" userId="d79afec3-62e5-4232-b253-9652158c91d4" providerId="ADAL" clId="{E89F1C25-3E8C-43F4-8E4F-A8CC576B5A30}" dt="2023-01-05T18:19:01.016" v="18186" actId="1036"/>
          <ac:picMkLst>
            <pc:docMk/>
            <pc:sldMk cId="3864685186" sldId="4104"/>
            <ac:picMk id="4" creationId="{9DED151A-EF5D-4402-8EB3-2AC02D51406D}"/>
          </ac:picMkLst>
        </pc:picChg>
        <pc:picChg chg="mod">
          <ac:chgData name="Rolim de Moura, Lucas" userId="d79afec3-62e5-4232-b253-9652158c91d4" providerId="ADAL" clId="{E89F1C25-3E8C-43F4-8E4F-A8CC576B5A30}" dt="2023-01-04T16:10:26.868" v="17161" actId="1076"/>
          <ac:picMkLst>
            <pc:docMk/>
            <pc:sldMk cId="3864685186" sldId="4104"/>
            <ac:picMk id="15" creationId="{51353A6F-03A0-4B91-9AA5-888F8E6A6ED0}"/>
          </ac:picMkLst>
        </pc:picChg>
      </pc:sldChg>
      <pc:sldChg chg="add del mod ord modShow">
        <pc:chgData name="Rolim de Moura, Lucas" userId="d79afec3-62e5-4232-b253-9652158c91d4" providerId="ADAL" clId="{E89F1C25-3E8C-43F4-8E4F-A8CC576B5A30}" dt="2023-01-10T13:36:27.826" v="29329" actId="47"/>
        <pc:sldMkLst>
          <pc:docMk/>
          <pc:sldMk cId="2097427194" sldId="4105"/>
        </pc:sldMkLst>
      </pc:sldChg>
      <pc:sldChg chg="addSp delSp modSp add mod ord modShow">
        <pc:chgData name="Rolim de Moura, Lucas" userId="d79afec3-62e5-4232-b253-9652158c91d4" providerId="ADAL" clId="{E89F1C25-3E8C-43F4-8E4F-A8CC576B5A30}" dt="2023-01-16T13:28:19.940" v="40301" actId="20577"/>
        <pc:sldMkLst>
          <pc:docMk/>
          <pc:sldMk cId="3160654358" sldId="4106"/>
        </pc:sldMkLst>
        <pc:spChg chg="add mod">
          <ac:chgData name="Rolim de Moura, Lucas" userId="d79afec3-62e5-4232-b253-9652158c91d4" providerId="ADAL" clId="{E89F1C25-3E8C-43F4-8E4F-A8CC576B5A30}" dt="2023-01-16T13:28:19.940" v="40301" actId="20577"/>
          <ac:spMkLst>
            <pc:docMk/>
            <pc:sldMk cId="3160654358" sldId="4106"/>
            <ac:spMk id="12" creationId="{2777E150-14CC-46B0-B86B-4540ED79D294}"/>
          </ac:spMkLst>
        </pc:spChg>
        <pc:spChg chg="add mod">
          <ac:chgData name="Rolim de Moura, Lucas" userId="d79afec3-62e5-4232-b253-9652158c91d4" providerId="ADAL" clId="{E89F1C25-3E8C-43F4-8E4F-A8CC576B5A30}" dt="2023-01-06T14:24:59.831" v="27178" actId="1035"/>
          <ac:spMkLst>
            <pc:docMk/>
            <pc:sldMk cId="3160654358" sldId="4106"/>
            <ac:spMk id="18" creationId="{EF4E58A3-4CDC-4A7B-B06F-3D80FF573C27}"/>
          </ac:spMkLst>
        </pc:spChg>
        <pc:spChg chg="add mod">
          <ac:chgData name="Rolim de Moura, Lucas" userId="d79afec3-62e5-4232-b253-9652158c91d4" providerId="ADAL" clId="{E89F1C25-3E8C-43F4-8E4F-A8CC576B5A30}" dt="2023-01-05T20:32:08.364" v="24162" actId="1076"/>
          <ac:spMkLst>
            <pc:docMk/>
            <pc:sldMk cId="3160654358" sldId="4106"/>
            <ac:spMk id="21" creationId="{4169AF45-A554-41B0-8C34-49827E1F09EA}"/>
          </ac:spMkLst>
        </pc:spChg>
        <pc:spChg chg="del">
          <ac:chgData name="Rolim de Moura, Lucas" userId="d79afec3-62e5-4232-b253-9652158c91d4" providerId="ADAL" clId="{E89F1C25-3E8C-43F4-8E4F-A8CC576B5A30}" dt="2023-01-05T19:39:05.400" v="22883" actId="478"/>
          <ac:spMkLst>
            <pc:docMk/>
            <pc:sldMk cId="3160654358" sldId="4106"/>
            <ac:spMk id="53" creationId="{E3528F74-60DC-4184-8493-D15321350730}"/>
          </ac:spMkLst>
        </pc:spChg>
        <pc:spChg chg="del">
          <ac:chgData name="Rolim de Moura, Lucas" userId="d79afec3-62e5-4232-b253-9652158c91d4" providerId="ADAL" clId="{E89F1C25-3E8C-43F4-8E4F-A8CC576B5A30}" dt="2023-01-05T19:39:05.400" v="22883" actId="478"/>
          <ac:spMkLst>
            <pc:docMk/>
            <pc:sldMk cId="3160654358" sldId="4106"/>
            <ac:spMk id="74" creationId="{CB99D0D6-3E63-4A39-84CF-0106C0D24F53}"/>
          </ac:spMkLst>
        </pc:spChg>
        <pc:spChg chg="del">
          <ac:chgData name="Rolim de Moura, Lucas" userId="d79afec3-62e5-4232-b253-9652158c91d4" providerId="ADAL" clId="{E89F1C25-3E8C-43F4-8E4F-A8CC576B5A30}" dt="2023-01-05T19:39:05.400" v="22883" actId="478"/>
          <ac:spMkLst>
            <pc:docMk/>
            <pc:sldMk cId="3160654358" sldId="4106"/>
            <ac:spMk id="76" creationId="{4DD78FF6-B0CD-4996-8ABB-FE96A4173CC0}"/>
          </ac:spMkLst>
        </pc:spChg>
        <pc:picChg chg="add mod">
          <ac:chgData name="Rolim de Moura, Lucas" userId="d79afec3-62e5-4232-b253-9652158c91d4" providerId="ADAL" clId="{E89F1C25-3E8C-43F4-8E4F-A8CC576B5A30}" dt="2023-01-05T20:22:00.841" v="23490" actId="1076"/>
          <ac:picMkLst>
            <pc:docMk/>
            <pc:sldMk cId="3160654358" sldId="4106"/>
            <ac:picMk id="13" creationId="{5DEC49A7-FCFB-4132-B10A-8B66989E4D41}"/>
          </ac:picMkLst>
        </pc:picChg>
        <pc:picChg chg="add mod">
          <ac:chgData name="Rolim de Moura, Lucas" userId="d79afec3-62e5-4232-b253-9652158c91d4" providerId="ADAL" clId="{E89F1C25-3E8C-43F4-8E4F-A8CC576B5A30}" dt="2023-01-05T20:22:00.841" v="23490" actId="1076"/>
          <ac:picMkLst>
            <pc:docMk/>
            <pc:sldMk cId="3160654358" sldId="4106"/>
            <ac:picMk id="14" creationId="{AF2633F5-4D44-464B-B47C-E441503AD1D4}"/>
          </ac:picMkLst>
        </pc:picChg>
        <pc:picChg chg="del">
          <ac:chgData name="Rolim de Moura, Lucas" userId="d79afec3-62e5-4232-b253-9652158c91d4" providerId="ADAL" clId="{E89F1C25-3E8C-43F4-8E4F-A8CC576B5A30}" dt="2023-01-05T19:39:05.400" v="22883" actId="478"/>
          <ac:picMkLst>
            <pc:docMk/>
            <pc:sldMk cId="3160654358" sldId="4106"/>
            <ac:picMk id="16" creationId="{7E6520E4-FCEB-49A6-B7AC-B44EAD9383E7}"/>
          </ac:picMkLst>
        </pc:picChg>
        <pc:picChg chg="add mod">
          <ac:chgData name="Rolim de Moura, Lucas" userId="d79afec3-62e5-4232-b253-9652158c91d4" providerId="ADAL" clId="{E89F1C25-3E8C-43F4-8E4F-A8CC576B5A30}" dt="2023-01-05T20:22:00.841" v="23490" actId="1076"/>
          <ac:picMkLst>
            <pc:docMk/>
            <pc:sldMk cId="3160654358" sldId="4106"/>
            <ac:picMk id="17" creationId="{7DBF93D9-C107-4B55-A68F-6105A4E35CDC}"/>
          </ac:picMkLst>
        </pc:picChg>
        <pc:picChg chg="del">
          <ac:chgData name="Rolim de Moura, Lucas" userId="d79afec3-62e5-4232-b253-9652158c91d4" providerId="ADAL" clId="{E89F1C25-3E8C-43F4-8E4F-A8CC576B5A30}" dt="2023-01-05T19:39:05.400" v="22883" actId="478"/>
          <ac:picMkLst>
            <pc:docMk/>
            <pc:sldMk cId="3160654358" sldId="4106"/>
            <ac:picMk id="19" creationId="{F6E579D4-902E-4F85-8987-4A6839A14F53}"/>
          </ac:picMkLst>
        </pc:picChg>
        <pc:picChg chg="del">
          <ac:chgData name="Rolim de Moura, Lucas" userId="d79afec3-62e5-4232-b253-9652158c91d4" providerId="ADAL" clId="{E89F1C25-3E8C-43F4-8E4F-A8CC576B5A30}" dt="2023-01-05T19:39:05.400" v="22883" actId="478"/>
          <ac:picMkLst>
            <pc:docMk/>
            <pc:sldMk cId="3160654358" sldId="4106"/>
            <ac:picMk id="20" creationId="{492E2031-F9C3-4105-ADA6-173505DEE70D}"/>
          </ac:picMkLst>
        </pc:picChg>
      </pc:sldChg>
      <pc:sldChg chg="addSp delSp modSp add mod ord modShow">
        <pc:chgData name="Rolim de Moura, Lucas" userId="d79afec3-62e5-4232-b253-9652158c91d4" providerId="ADAL" clId="{E89F1C25-3E8C-43F4-8E4F-A8CC576B5A30}" dt="2023-01-16T13:28:16.175" v="40300" actId="20577"/>
        <pc:sldMkLst>
          <pc:docMk/>
          <pc:sldMk cId="2526614178" sldId="4107"/>
        </pc:sldMkLst>
        <pc:spChg chg="add mod ord">
          <ac:chgData name="Rolim de Moura, Lucas" userId="d79afec3-62e5-4232-b253-9652158c91d4" providerId="ADAL" clId="{E89F1C25-3E8C-43F4-8E4F-A8CC576B5A30}" dt="2023-01-16T13:28:16.175" v="40300" actId="20577"/>
          <ac:spMkLst>
            <pc:docMk/>
            <pc:sldMk cId="2526614178" sldId="4107"/>
            <ac:spMk id="13" creationId="{E9E072D8-FC83-4E73-A06C-AE1B506F421C}"/>
          </ac:spMkLst>
        </pc:spChg>
        <pc:spChg chg="add mod">
          <ac:chgData name="Rolim de Moura, Lucas" userId="d79afec3-62e5-4232-b253-9652158c91d4" providerId="ADAL" clId="{E89F1C25-3E8C-43F4-8E4F-A8CC576B5A30}" dt="2023-01-06T14:32:08.960" v="27907" actId="20577"/>
          <ac:spMkLst>
            <pc:docMk/>
            <pc:sldMk cId="2526614178" sldId="4107"/>
            <ac:spMk id="14" creationId="{838893FA-C8F7-434D-A6F8-068CF5C67CD8}"/>
          </ac:spMkLst>
        </pc:spChg>
        <pc:spChg chg="del">
          <ac:chgData name="Rolim de Moura, Lucas" userId="d79afec3-62e5-4232-b253-9652158c91d4" providerId="ADAL" clId="{E89F1C25-3E8C-43F4-8E4F-A8CC576B5A30}" dt="2023-01-06T13:25:45.843" v="24547" actId="478"/>
          <ac:spMkLst>
            <pc:docMk/>
            <pc:sldMk cId="2526614178" sldId="4107"/>
            <ac:spMk id="53" creationId="{E3528F74-60DC-4184-8493-D15321350730}"/>
          </ac:spMkLst>
        </pc:spChg>
        <pc:spChg chg="mod">
          <ac:chgData name="Rolim de Moura, Lucas" userId="d79afec3-62e5-4232-b253-9652158c91d4" providerId="ADAL" clId="{E89F1C25-3E8C-43F4-8E4F-A8CC576B5A30}" dt="2023-01-06T13:26:30.175" v="24707" actId="108"/>
          <ac:spMkLst>
            <pc:docMk/>
            <pc:sldMk cId="2526614178" sldId="4107"/>
            <ac:spMk id="58" creationId="{2E7B744C-45F9-46A3-8736-DA1F4E32313D}"/>
          </ac:spMkLst>
        </pc:spChg>
        <pc:spChg chg="del">
          <ac:chgData name="Rolim de Moura, Lucas" userId="d79afec3-62e5-4232-b253-9652158c91d4" providerId="ADAL" clId="{E89F1C25-3E8C-43F4-8E4F-A8CC576B5A30}" dt="2023-01-06T13:25:53.706" v="24549" actId="478"/>
          <ac:spMkLst>
            <pc:docMk/>
            <pc:sldMk cId="2526614178" sldId="4107"/>
            <ac:spMk id="74" creationId="{CB99D0D6-3E63-4A39-84CF-0106C0D24F53}"/>
          </ac:spMkLst>
        </pc:spChg>
        <pc:spChg chg="del">
          <ac:chgData name="Rolim de Moura, Lucas" userId="d79afec3-62e5-4232-b253-9652158c91d4" providerId="ADAL" clId="{E89F1C25-3E8C-43F4-8E4F-A8CC576B5A30}" dt="2023-01-06T13:25:56.615" v="24550" actId="478"/>
          <ac:spMkLst>
            <pc:docMk/>
            <pc:sldMk cId="2526614178" sldId="4107"/>
            <ac:spMk id="76" creationId="{4DD78FF6-B0CD-4996-8ABB-FE96A4173CC0}"/>
          </ac:spMkLst>
        </pc:spChg>
        <pc:picChg chg="del">
          <ac:chgData name="Rolim de Moura, Lucas" userId="d79afec3-62e5-4232-b253-9652158c91d4" providerId="ADAL" clId="{E89F1C25-3E8C-43F4-8E4F-A8CC576B5A30}" dt="2023-01-06T13:25:47.878" v="24548" actId="478"/>
          <ac:picMkLst>
            <pc:docMk/>
            <pc:sldMk cId="2526614178" sldId="4107"/>
            <ac:picMk id="4" creationId="{E4899B34-42A4-4CAF-AF26-68377336410C}"/>
          </ac:picMkLst>
        </pc:picChg>
        <pc:picChg chg="del">
          <ac:chgData name="Rolim de Moura, Lucas" userId="d79afec3-62e5-4232-b253-9652158c91d4" providerId="ADAL" clId="{E89F1C25-3E8C-43F4-8E4F-A8CC576B5A30}" dt="2023-01-06T13:25:47.878" v="24548" actId="478"/>
          <ac:picMkLst>
            <pc:docMk/>
            <pc:sldMk cId="2526614178" sldId="4107"/>
            <ac:picMk id="6" creationId="{FF831D7A-36C3-48FA-8D88-CC259EA15AF8}"/>
          </ac:picMkLst>
        </pc:picChg>
        <pc:picChg chg="mod">
          <ac:chgData name="Rolim de Moura, Lucas" userId="d79afec3-62e5-4232-b253-9652158c91d4" providerId="ADAL" clId="{E89F1C25-3E8C-43F4-8E4F-A8CC576B5A30}" dt="2023-01-06T13:26:23.079" v="24706" actId="1037"/>
          <ac:picMkLst>
            <pc:docMk/>
            <pc:sldMk cId="2526614178" sldId="4107"/>
            <ac:picMk id="11" creationId="{D1CD9E60-E009-4121-9DD4-A1F0EC9492DB}"/>
          </ac:picMkLst>
        </pc:picChg>
        <pc:picChg chg="mod">
          <ac:chgData name="Rolim de Moura, Lucas" userId="d79afec3-62e5-4232-b253-9652158c91d4" providerId="ADAL" clId="{E89F1C25-3E8C-43F4-8E4F-A8CC576B5A30}" dt="2023-01-06T13:46:13.110" v="26104" actId="1076"/>
          <ac:picMkLst>
            <pc:docMk/>
            <pc:sldMk cId="2526614178" sldId="4107"/>
            <ac:picMk id="39" creationId="{1860A37B-C047-4752-BD3D-410BF24EBC61}"/>
          </ac:picMkLst>
        </pc:picChg>
      </pc:sldChg>
      <pc:sldChg chg="delSp modSp add mod">
        <pc:chgData name="Rolim de Moura, Lucas" userId="d79afec3-62e5-4232-b253-9652158c91d4" providerId="ADAL" clId="{E89F1C25-3E8C-43F4-8E4F-A8CC576B5A30}" dt="2023-01-10T13:37:07.246" v="29367" actId="1038"/>
        <pc:sldMkLst>
          <pc:docMk/>
          <pc:sldMk cId="2753647923" sldId="2147048049"/>
        </pc:sldMkLst>
        <pc:picChg chg="mod">
          <ac:chgData name="Rolim de Moura, Lucas" userId="d79afec3-62e5-4232-b253-9652158c91d4" providerId="ADAL" clId="{E89F1C25-3E8C-43F4-8E4F-A8CC576B5A30}" dt="2023-01-10T13:37:07.246" v="29367" actId="1038"/>
          <ac:picMkLst>
            <pc:docMk/>
            <pc:sldMk cId="2753647923" sldId="2147048049"/>
            <ac:picMk id="7" creationId="{4059B857-8853-4975-8216-C5DAF617E2BA}"/>
          </ac:picMkLst>
        </pc:picChg>
        <pc:picChg chg="del">
          <ac:chgData name="Rolim de Moura, Lucas" userId="d79afec3-62e5-4232-b253-9652158c91d4" providerId="ADAL" clId="{E89F1C25-3E8C-43F4-8E4F-A8CC576B5A30}" dt="2023-01-10T13:37:02.465" v="29332" actId="478"/>
          <ac:picMkLst>
            <pc:docMk/>
            <pc:sldMk cId="2753647923" sldId="2147048049"/>
            <ac:picMk id="11" creationId="{551B5937-20E5-4CF4-B8A3-240024F4C9B1}"/>
          </ac:picMkLst>
        </pc:picChg>
      </pc:sldChg>
      <pc:sldChg chg="addSp delSp modSp add del mod">
        <pc:chgData name="Rolim de Moura, Lucas" userId="d79afec3-62e5-4232-b253-9652158c91d4" providerId="ADAL" clId="{E89F1C25-3E8C-43F4-8E4F-A8CC576B5A30}" dt="2023-01-23T14:33:15.961" v="42286" actId="47"/>
        <pc:sldMkLst>
          <pc:docMk/>
          <pc:sldMk cId="225299881" sldId="2147048050"/>
        </pc:sldMkLst>
        <pc:spChg chg="mod">
          <ac:chgData name="Rolim de Moura, Lucas" userId="d79afec3-62e5-4232-b253-9652158c91d4" providerId="ADAL" clId="{E89F1C25-3E8C-43F4-8E4F-A8CC576B5A30}" dt="2023-01-20T12:31:32.252" v="40581" actId="20577"/>
          <ac:spMkLst>
            <pc:docMk/>
            <pc:sldMk cId="225299881" sldId="2147048050"/>
            <ac:spMk id="37" creationId="{32B9DAE8-AD57-47A5-BC36-B8BA74BA4566}"/>
          </ac:spMkLst>
        </pc:spChg>
        <pc:spChg chg="mod">
          <ac:chgData name="Rolim de Moura, Lucas" userId="d79afec3-62e5-4232-b253-9652158c91d4" providerId="ADAL" clId="{E89F1C25-3E8C-43F4-8E4F-A8CC576B5A30}" dt="2023-01-20T13:08:13.967" v="40739" actId="1036"/>
          <ac:spMkLst>
            <pc:docMk/>
            <pc:sldMk cId="225299881" sldId="2147048050"/>
            <ac:spMk id="52" creationId="{9AF372B5-B2E7-544D-88C9-97026D1BA426}"/>
          </ac:spMkLst>
        </pc:spChg>
        <pc:spChg chg="mod">
          <ac:chgData name="Rolim de Moura, Lucas" userId="d79afec3-62e5-4232-b253-9652158c91d4" providerId="ADAL" clId="{E89F1C25-3E8C-43F4-8E4F-A8CC576B5A30}" dt="2023-01-20T13:08:13.967" v="40739" actId="1036"/>
          <ac:spMkLst>
            <pc:docMk/>
            <pc:sldMk cId="225299881" sldId="2147048050"/>
            <ac:spMk id="53" creationId="{5A1C0A74-153D-3D49-B9BF-FC95BBCB6747}"/>
          </ac:spMkLst>
        </pc:spChg>
        <pc:spChg chg="mod">
          <ac:chgData name="Rolim de Moura, Lucas" userId="d79afec3-62e5-4232-b253-9652158c91d4" providerId="ADAL" clId="{E89F1C25-3E8C-43F4-8E4F-A8CC576B5A30}" dt="2023-01-20T13:08:08.440" v="40730" actId="1036"/>
          <ac:spMkLst>
            <pc:docMk/>
            <pc:sldMk cId="225299881" sldId="2147048050"/>
            <ac:spMk id="55" creationId="{89A13817-88F3-094B-A48C-97972A80CA9F}"/>
          </ac:spMkLst>
        </pc:spChg>
        <pc:spChg chg="mod">
          <ac:chgData name="Rolim de Moura, Lucas" userId="d79afec3-62e5-4232-b253-9652158c91d4" providerId="ADAL" clId="{E89F1C25-3E8C-43F4-8E4F-A8CC576B5A30}" dt="2023-01-20T13:08:08.440" v="40730" actId="1036"/>
          <ac:spMkLst>
            <pc:docMk/>
            <pc:sldMk cId="225299881" sldId="2147048050"/>
            <ac:spMk id="56" creationId="{F7F55E73-F25D-724D-A64D-4696CFDB9FF0}"/>
          </ac:spMkLst>
        </pc:spChg>
        <pc:spChg chg="mod">
          <ac:chgData name="Rolim de Moura, Lucas" userId="d79afec3-62e5-4232-b253-9652158c91d4" providerId="ADAL" clId="{E89F1C25-3E8C-43F4-8E4F-A8CC576B5A30}" dt="2023-01-12T14:44:30.888" v="35647" actId="20577"/>
          <ac:spMkLst>
            <pc:docMk/>
            <pc:sldMk cId="225299881" sldId="2147048050"/>
            <ac:spMk id="59" creationId="{6D1EC05C-222D-4EF8-8BA1-2A473657FC73}"/>
          </ac:spMkLst>
        </pc:spChg>
        <pc:spChg chg="mod">
          <ac:chgData name="Rolim de Moura, Lucas" userId="d79afec3-62e5-4232-b253-9652158c91d4" providerId="ADAL" clId="{E89F1C25-3E8C-43F4-8E4F-A8CC576B5A30}" dt="2023-01-20T13:19:50.905" v="40766" actId="1076"/>
          <ac:spMkLst>
            <pc:docMk/>
            <pc:sldMk cId="225299881" sldId="2147048050"/>
            <ac:spMk id="60" creationId="{9EB87717-9BC6-4F91-8883-39E2FB399AE7}"/>
          </ac:spMkLst>
        </pc:spChg>
        <pc:spChg chg="mod">
          <ac:chgData name="Rolim de Moura, Lucas" userId="d79afec3-62e5-4232-b253-9652158c91d4" providerId="ADAL" clId="{E89F1C25-3E8C-43F4-8E4F-A8CC576B5A30}" dt="2023-01-20T13:30:57.234" v="41118" actId="20577"/>
          <ac:spMkLst>
            <pc:docMk/>
            <pc:sldMk cId="225299881" sldId="2147048050"/>
            <ac:spMk id="65" creationId="{C3485336-7CE3-6D47-B3CA-A0B43899C8F8}"/>
          </ac:spMkLst>
        </pc:spChg>
        <pc:spChg chg="del">
          <ac:chgData name="Rolim de Moura, Lucas" userId="d79afec3-62e5-4232-b253-9652158c91d4" providerId="ADAL" clId="{E89F1C25-3E8C-43F4-8E4F-A8CC576B5A30}" dt="2023-01-11T14:40:21.914" v="33802" actId="478"/>
          <ac:spMkLst>
            <pc:docMk/>
            <pc:sldMk cId="225299881" sldId="2147048050"/>
            <ac:spMk id="70" creationId="{80E33260-6F11-484F-9609-94D3B4813CA7}"/>
          </ac:spMkLst>
        </pc:spChg>
        <pc:spChg chg="mod">
          <ac:chgData name="Rolim de Moura, Lucas" userId="d79afec3-62e5-4232-b253-9652158c91d4" providerId="ADAL" clId="{E89F1C25-3E8C-43F4-8E4F-A8CC576B5A30}" dt="2023-01-20T13:08:08.440" v="40730" actId="1036"/>
          <ac:spMkLst>
            <pc:docMk/>
            <pc:sldMk cId="225299881" sldId="2147048050"/>
            <ac:spMk id="71" creationId="{91F6D4EB-4999-7843-B94F-FD4CF23F86D9}"/>
          </ac:spMkLst>
        </pc:spChg>
        <pc:picChg chg="add del mod">
          <ac:chgData name="Rolim de Moura, Lucas" userId="d79afec3-62e5-4232-b253-9652158c91d4" providerId="ADAL" clId="{E89F1C25-3E8C-43F4-8E4F-A8CC576B5A30}" dt="2023-01-20T13:32:58.927" v="41126" actId="478"/>
          <ac:picMkLst>
            <pc:docMk/>
            <pc:sldMk cId="225299881" sldId="2147048050"/>
            <ac:picMk id="2" creationId="{89781289-5890-40BA-B9E7-D0DE34AA98F2}"/>
          </ac:picMkLst>
        </pc:picChg>
        <pc:picChg chg="add mod modCrop">
          <ac:chgData name="Rolim de Moura, Lucas" userId="d79afec3-62e5-4232-b253-9652158c91d4" providerId="ADAL" clId="{E89F1C25-3E8C-43F4-8E4F-A8CC576B5A30}" dt="2023-01-20T13:33:27.912" v="41138" actId="1037"/>
          <ac:picMkLst>
            <pc:docMk/>
            <pc:sldMk cId="225299881" sldId="2147048050"/>
            <ac:picMk id="3" creationId="{D456809F-AFB4-476C-B247-525F795D6942}"/>
          </ac:picMkLst>
        </pc:picChg>
        <pc:picChg chg="mod">
          <ac:chgData name="Rolim de Moura, Lucas" userId="d79afec3-62e5-4232-b253-9652158c91d4" providerId="ADAL" clId="{E89F1C25-3E8C-43F4-8E4F-A8CC576B5A30}" dt="2023-01-20T13:08:13.967" v="40739" actId="1036"/>
          <ac:picMkLst>
            <pc:docMk/>
            <pc:sldMk cId="225299881" sldId="2147048050"/>
            <ac:picMk id="4" creationId="{9405687D-951A-408E-8B01-EE8214420535}"/>
          </ac:picMkLst>
        </pc:picChg>
        <pc:picChg chg="add mod">
          <ac:chgData name="Rolim de Moura, Lucas" userId="d79afec3-62e5-4232-b253-9652158c91d4" providerId="ADAL" clId="{E89F1C25-3E8C-43F4-8E4F-A8CC576B5A30}" dt="2023-01-11T14:40:34.096" v="33805"/>
          <ac:picMkLst>
            <pc:docMk/>
            <pc:sldMk cId="225299881" sldId="2147048050"/>
            <ac:picMk id="22" creationId="{B953FF0F-2085-4774-9E6D-55C07B05BF40}"/>
          </ac:picMkLst>
        </pc:picChg>
        <pc:picChg chg="add mod ord">
          <ac:chgData name="Rolim de Moura, Lucas" userId="d79afec3-62e5-4232-b253-9652158c91d4" providerId="ADAL" clId="{E89F1C25-3E8C-43F4-8E4F-A8CC576B5A30}" dt="2023-01-12T19:59:10.146" v="40105" actId="167"/>
          <ac:picMkLst>
            <pc:docMk/>
            <pc:sldMk cId="225299881" sldId="2147048050"/>
            <ac:picMk id="23" creationId="{90DE2EC9-DDBB-4A62-A639-AF14905FB0A6}"/>
          </ac:picMkLst>
        </pc:picChg>
        <pc:picChg chg="add del mod">
          <ac:chgData name="Rolim de Moura, Lucas" userId="d79afec3-62e5-4232-b253-9652158c91d4" providerId="ADAL" clId="{E89F1C25-3E8C-43F4-8E4F-A8CC576B5A30}" dt="2023-01-20T13:33:14.779" v="41133" actId="478"/>
          <ac:picMkLst>
            <pc:docMk/>
            <pc:sldMk cId="225299881" sldId="2147048050"/>
            <ac:picMk id="24" creationId="{EB5D08CB-FC9A-4F65-A962-80364F1272E2}"/>
          </ac:picMkLst>
        </pc:picChg>
        <pc:picChg chg="add del mod">
          <ac:chgData name="Rolim de Moura, Lucas" userId="d79afec3-62e5-4232-b253-9652158c91d4" providerId="ADAL" clId="{E89F1C25-3E8C-43F4-8E4F-A8CC576B5A30}" dt="2023-01-20T13:33:32.351" v="41139" actId="478"/>
          <ac:picMkLst>
            <pc:docMk/>
            <pc:sldMk cId="225299881" sldId="2147048050"/>
            <ac:picMk id="25" creationId="{434024A9-8D2E-40D8-AC7F-3D6B267D18DF}"/>
          </ac:picMkLst>
        </pc:picChg>
        <pc:picChg chg="add del mod">
          <ac:chgData name="Rolim de Moura, Lucas" userId="d79afec3-62e5-4232-b253-9652158c91d4" providerId="ADAL" clId="{E89F1C25-3E8C-43F4-8E4F-A8CC576B5A30}" dt="2023-01-20T13:33:32.351" v="41139" actId="478"/>
          <ac:picMkLst>
            <pc:docMk/>
            <pc:sldMk cId="225299881" sldId="2147048050"/>
            <ac:picMk id="26" creationId="{F9E43C60-982B-4DB7-B1D1-377EDBD66698}"/>
          </ac:picMkLst>
        </pc:picChg>
        <pc:picChg chg="add mod">
          <ac:chgData name="Rolim de Moura, Lucas" userId="d79afec3-62e5-4232-b253-9652158c91d4" providerId="ADAL" clId="{E89F1C25-3E8C-43F4-8E4F-A8CC576B5A30}" dt="2023-01-20T13:33:27.912" v="41138" actId="1037"/>
          <ac:picMkLst>
            <pc:docMk/>
            <pc:sldMk cId="225299881" sldId="2147048050"/>
            <ac:picMk id="28" creationId="{EA0432ED-4E1E-4A6E-95F3-BA3294CE01F8}"/>
          </ac:picMkLst>
        </pc:picChg>
        <pc:picChg chg="add mod">
          <ac:chgData name="Rolim de Moura, Lucas" userId="d79afec3-62e5-4232-b253-9652158c91d4" providerId="ADAL" clId="{E89F1C25-3E8C-43F4-8E4F-A8CC576B5A30}" dt="2023-01-20T13:33:40.174" v="41141" actId="1076"/>
          <ac:picMkLst>
            <pc:docMk/>
            <pc:sldMk cId="225299881" sldId="2147048050"/>
            <ac:picMk id="29" creationId="{F8FB9556-92FD-4819-9856-61FDCA3A0F9C}"/>
          </ac:picMkLst>
        </pc:picChg>
        <pc:picChg chg="add mod">
          <ac:chgData name="Rolim de Moura, Lucas" userId="d79afec3-62e5-4232-b253-9652158c91d4" providerId="ADAL" clId="{E89F1C25-3E8C-43F4-8E4F-A8CC576B5A30}" dt="2023-01-20T13:33:52.737" v="41143" actId="1076"/>
          <ac:picMkLst>
            <pc:docMk/>
            <pc:sldMk cId="225299881" sldId="2147048050"/>
            <ac:picMk id="30" creationId="{8BCF4C5C-435C-4278-AB1C-948D46D929F6}"/>
          </ac:picMkLst>
        </pc:picChg>
      </pc:sldChg>
      <pc:sldChg chg="addSp delSp modSp add del mod">
        <pc:chgData name="Rolim de Moura, Lucas" userId="d79afec3-62e5-4232-b253-9652158c91d4" providerId="ADAL" clId="{E89F1C25-3E8C-43F4-8E4F-A8CC576B5A30}" dt="2023-01-23T17:10:56.898" v="44284" actId="47"/>
        <pc:sldMkLst>
          <pc:docMk/>
          <pc:sldMk cId="1363852475" sldId="2147048051"/>
        </pc:sldMkLst>
        <pc:spChg chg="add del mod">
          <ac:chgData name="Rolim de Moura, Lucas" userId="d79afec3-62e5-4232-b253-9652158c91d4" providerId="ADAL" clId="{E89F1C25-3E8C-43F4-8E4F-A8CC576B5A30}" dt="2023-01-11T17:07:20.184" v="34485" actId="478"/>
          <ac:spMkLst>
            <pc:docMk/>
            <pc:sldMk cId="1363852475" sldId="2147048051"/>
            <ac:spMk id="2" creationId="{1FC74A14-B177-40CD-A0F2-0049BAE986A7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1" creationId="{CA954984-C39D-C541-9052-BCEFB7EABDA5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2" creationId="{9C639836-287E-864B-A584-BA8D7741478C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3" creationId="{AE06F8BE-7A44-8B4B-9BDA-B0829093CF78}"/>
          </ac:spMkLst>
        </pc:spChg>
        <pc:spChg chg="mod">
          <ac:chgData name="Rolim de Moura, Lucas" userId="d79afec3-62e5-4232-b253-9652158c91d4" providerId="ADAL" clId="{E89F1C25-3E8C-43F4-8E4F-A8CC576B5A30}" dt="2023-01-19T13:04:13.655" v="40563" actId="1037"/>
          <ac:spMkLst>
            <pc:docMk/>
            <pc:sldMk cId="1363852475" sldId="2147048051"/>
            <ac:spMk id="14" creationId="{6D2B9498-29B8-0E43-96F9-AA4B8F6D3798}"/>
          </ac:spMkLst>
        </pc:spChg>
        <pc:spChg chg="mod">
          <ac:chgData name="Rolim de Moura, Lucas" userId="d79afec3-62e5-4232-b253-9652158c91d4" providerId="ADAL" clId="{E89F1C25-3E8C-43F4-8E4F-A8CC576B5A30}" dt="2023-01-23T12:59:01.383" v="41499" actId="20577"/>
          <ac:spMkLst>
            <pc:docMk/>
            <pc:sldMk cId="1363852475" sldId="2147048051"/>
            <ac:spMk id="15" creationId="{86B650F0-9092-6D46-857D-814767AA9B99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6" creationId="{4C9901CF-5887-CB44-A8E4-1E28E96E70FD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7" creationId="{791D2EBD-2843-CC47-85E5-B5167F4DC7AE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8" creationId="{3CC6CE47-9736-004B-8A16-447C8B33D9B7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22" creationId="{E9B9E6F5-06EF-5945-8789-29FE20E5FBD6}"/>
          </ac:spMkLst>
        </pc:spChg>
        <pc:spChg chg="mod">
          <ac:chgData name="Rolim de Moura, Lucas" userId="d79afec3-62e5-4232-b253-9652158c91d4" providerId="ADAL" clId="{E89F1C25-3E8C-43F4-8E4F-A8CC576B5A30}" dt="2023-01-19T13:04:13.655" v="40563" actId="1037"/>
          <ac:spMkLst>
            <pc:docMk/>
            <pc:sldMk cId="1363852475" sldId="2147048051"/>
            <ac:spMk id="25" creationId="{2E63FEFB-0F5F-1542-95AC-E9BA961C6032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26" creationId="{1BBFE739-0110-4BE4-92F8-563F18B717FC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28" creationId="{00703AE3-FD68-9C4D-AB0E-4DD26CED49E0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41" creationId="{6FBA3882-31A6-D540-90D9-5E5102DD97A1}"/>
          </ac:spMkLst>
        </pc:spChg>
        <pc:spChg chg="mod">
          <ac:chgData name="Rolim de Moura, Lucas" userId="d79afec3-62e5-4232-b253-9652158c91d4" providerId="ADAL" clId="{E89F1C25-3E8C-43F4-8E4F-A8CC576B5A30}" dt="2023-01-20T18:02:47.920" v="41261" actId="20577"/>
          <ac:spMkLst>
            <pc:docMk/>
            <pc:sldMk cId="1363852475" sldId="2147048051"/>
            <ac:spMk id="42" creationId="{C2D059C4-8EFF-432D-8E17-01BF8958B0A5}"/>
          </ac:spMkLst>
        </pc:spChg>
        <pc:spChg chg="add 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63" creationId="{DD279B20-0703-4C22-901B-5CD78A35AA92}"/>
          </ac:spMkLst>
        </pc:spChg>
        <pc:spChg chg="add 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64" creationId="{653B4A8F-039F-4471-BECC-7EDD1F34AC86}"/>
          </ac:spMkLst>
        </pc:spChg>
        <pc:spChg chg="add 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65" creationId="{C1C66AE9-17A1-4E16-9738-58829F8937AF}"/>
          </ac:spMkLst>
        </pc:spChg>
        <pc:spChg chg="add 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66" creationId="{1CFE22FB-77CB-4166-AA08-85D63270D0EB}"/>
          </ac:spMkLst>
        </pc:spChg>
        <pc:spChg chg="add mod">
          <ac:chgData name="Rolim de Moura, Lucas" userId="d79afec3-62e5-4232-b253-9652158c91d4" providerId="ADAL" clId="{E89F1C25-3E8C-43F4-8E4F-A8CC576B5A30}" dt="2023-01-20T14:41:09.611" v="41149" actId="14100"/>
          <ac:spMkLst>
            <pc:docMk/>
            <pc:sldMk cId="1363852475" sldId="2147048051"/>
            <ac:spMk id="73" creationId="{59402221-A178-416E-95C8-1C26EE9F663C}"/>
          </ac:spMkLst>
        </pc:spChg>
        <pc:spChg chg="add mod">
          <ac:chgData name="Rolim de Moura, Lucas" userId="d79afec3-62e5-4232-b253-9652158c91d4" providerId="ADAL" clId="{E89F1C25-3E8C-43F4-8E4F-A8CC576B5A30}" dt="2023-01-20T14:41:09.611" v="41149" actId="14100"/>
          <ac:spMkLst>
            <pc:docMk/>
            <pc:sldMk cId="1363852475" sldId="2147048051"/>
            <ac:spMk id="74" creationId="{60503CD1-06FB-4167-8CF9-C46ECC909C19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93" creationId="{A0A027CD-C3CF-4F32-9587-D7A6669AFA71}"/>
          </ac:spMkLst>
        </pc:spChg>
        <pc:spChg chg="del mod">
          <ac:chgData name="Rolim de Moura, Lucas" userId="d79afec3-62e5-4232-b253-9652158c91d4" providerId="ADAL" clId="{E89F1C25-3E8C-43F4-8E4F-A8CC576B5A30}" dt="2023-01-10T17:57:31.857" v="31907" actId="478"/>
          <ac:spMkLst>
            <pc:docMk/>
            <pc:sldMk cId="1363852475" sldId="2147048051"/>
            <ac:spMk id="94" creationId="{6C2DED94-5F4F-4A34-BFA8-DF897DDE4CA0}"/>
          </ac:spMkLst>
        </pc:spChg>
        <pc:spChg chg="del">
          <ac:chgData name="Rolim de Moura, Lucas" userId="d79afec3-62e5-4232-b253-9652158c91d4" providerId="ADAL" clId="{E89F1C25-3E8C-43F4-8E4F-A8CC576B5A30}" dt="2023-01-10T17:58:24.891" v="31945" actId="478"/>
          <ac:spMkLst>
            <pc:docMk/>
            <pc:sldMk cId="1363852475" sldId="2147048051"/>
            <ac:spMk id="95" creationId="{95379CD4-6BF1-4547-90FE-AC565ABE4D51}"/>
          </ac:spMkLst>
        </pc:spChg>
        <pc:spChg chg="add mod">
          <ac:chgData name="Rolim de Moura, Lucas" userId="d79afec3-62e5-4232-b253-9652158c91d4" providerId="ADAL" clId="{E89F1C25-3E8C-43F4-8E4F-A8CC576B5A30}" dt="2023-01-11T17:03:26.530" v="34484" actId="1076"/>
          <ac:spMkLst>
            <pc:docMk/>
            <pc:sldMk cId="1363852475" sldId="2147048051"/>
            <ac:spMk id="95" creationId="{ABC1FB8F-DC43-4236-A70D-733A806B5326}"/>
          </ac:spMkLst>
        </pc:spChg>
        <pc:spChg chg="del">
          <ac:chgData name="Rolim de Moura, Lucas" userId="d79afec3-62e5-4232-b253-9652158c91d4" providerId="ADAL" clId="{E89F1C25-3E8C-43F4-8E4F-A8CC576B5A30}" dt="2023-01-10T17:59:03.882" v="31974" actId="478"/>
          <ac:spMkLst>
            <pc:docMk/>
            <pc:sldMk cId="1363852475" sldId="2147048051"/>
            <ac:spMk id="96" creationId="{AA8B4933-EA2B-4EC0-9E84-06F66142B9A8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02" creationId="{BD628FD9-5087-4B11-9DCC-F49662B46A3D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03" creationId="{9669B630-0DC1-4D1B-807D-6ED472860D72}"/>
          </ac:spMkLst>
        </pc:spChg>
        <pc:spChg chg="mod">
          <ac:chgData name="Rolim de Moura, Lucas" userId="d79afec3-62e5-4232-b253-9652158c91d4" providerId="ADAL" clId="{E89F1C25-3E8C-43F4-8E4F-A8CC576B5A30}" dt="2023-01-20T14:41:49.148" v="41203" actId="20577"/>
          <ac:spMkLst>
            <pc:docMk/>
            <pc:sldMk cId="1363852475" sldId="2147048051"/>
            <ac:spMk id="104" creationId="{CCD89DAA-CF8E-413A-8D66-F25A4935FBBB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05" creationId="{250E4A0E-0AE6-4BD0-9E19-65605C5A5A4E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06" creationId="{7BE70A1E-DD91-4AF3-B3DE-1AF5246E0C5F}"/>
          </ac:spMkLst>
        </pc:spChg>
        <pc:spChg chg="mod">
          <ac:chgData name="Rolim de Moura, Lucas" userId="d79afec3-62e5-4232-b253-9652158c91d4" providerId="ADAL" clId="{E89F1C25-3E8C-43F4-8E4F-A8CC576B5A30}" dt="2023-01-16T13:25:42.457" v="40292" actId="20577"/>
          <ac:spMkLst>
            <pc:docMk/>
            <pc:sldMk cId="1363852475" sldId="2147048051"/>
            <ac:spMk id="107" creationId="{48CC0572-3513-4D1C-AE37-BAD96F8D7268}"/>
          </ac:spMkLst>
        </pc:spChg>
        <pc:spChg chg="mod">
          <ac:chgData name="Rolim de Moura, Lucas" userId="d79afec3-62e5-4232-b253-9652158c91d4" providerId="ADAL" clId="{E89F1C25-3E8C-43F4-8E4F-A8CC576B5A30}" dt="2023-01-20T14:41:00.418" v="41148" actId="1038"/>
          <ac:spMkLst>
            <pc:docMk/>
            <pc:sldMk cId="1363852475" sldId="2147048051"/>
            <ac:spMk id="108" creationId="{D61DA70E-4F48-4B79-93B2-0D6151AF6A34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09" creationId="{3A63E927-5DA3-4CCB-B917-3C1FB94315DD}"/>
          </ac:spMkLst>
        </pc:spChg>
        <pc:spChg chg="del mod">
          <ac:chgData name="Rolim de Moura, Lucas" userId="d79afec3-62e5-4232-b253-9652158c91d4" providerId="ADAL" clId="{E89F1C25-3E8C-43F4-8E4F-A8CC576B5A30}" dt="2023-01-10T17:57:31.857" v="31907" actId="478"/>
          <ac:spMkLst>
            <pc:docMk/>
            <pc:sldMk cId="1363852475" sldId="2147048051"/>
            <ac:spMk id="110" creationId="{3126671D-BA5E-4701-A81F-0827BEC04EF5}"/>
          </ac:spMkLst>
        </pc:spChg>
        <pc:spChg chg="del">
          <ac:chgData name="Rolim de Moura, Lucas" userId="d79afec3-62e5-4232-b253-9652158c91d4" providerId="ADAL" clId="{E89F1C25-3E8C-43F4-8E4F-A8CC576B5A30}" dt="2023-01-10T17:58:24.891" v="31945" actId="478"/>
          <ac:spMkLst>
            <pc:docMk/>
            <pc:sldMk cId="1363852475" sldId="2147048051"/>
            <ac:spMk id="111" creationId="{A1FDC979-7C60-4876-B79A-07506B68DE59}"/>
          </ac:spMkLst>
        </pc:spChg>
        <pc:spChg chg="del">
          <ac:chgData name="Rolim de Moura, Lucas" userId="d79afec3-62e5-4232-b253-9652158c91d4" providerId="ADAL" clId="{E89F1C25-3E8C-43F4-8E4F-A8CC576B5A30}" dt="2023-01-10T17:59:03.882" v="31974" actId="478"/>
          <ac:spMkLst>
            <pc:docMk/>
            <pc:sldMk cId="1363852475" sldId="2147048051"/>
            <ac:spMk id="112" creationId="{854CEC02-C7FC-41F1-A915-3C7FA8B0D21F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13" creationId="{1CD3CABD-7960-433A-B929-21AB95F96EF6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16" creationId="{F002CA17-3FEA-4672-909C-3CA9A3E4A9D1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17" creationId="{926AF743-0D09-43A7-B9A8-BF62E8796A16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18" creationId="{54C6F3B0-DBB9-499A-BC42-69516463F7FF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19" creationId="{0256D38B-C0E6-44BC-B0E4-68FBDD1118C8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20" creationId="{1FC8C11B-8F4C-4847-A044-2AE280F3DE1F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21" creationId="{2DC0E166-FFA3-4CC8-85F9-19FC8C3EFE7E}"/>
          </ac:spMkLst>
        </pc:spChg>
        <pc:spChg chg="mod">
          <ac:chgData name="Rolim de Moura, Lucas" userId="d79afec3-62e5-4232-b253-9652158c91d4" providerId="ADAL" clId="{E89F1C25-3E8C-43F4-8E4F-A8CC576B5A30}" dt="2023-01-11T16:44:43.393" v="34232" actId="1035"/>
          <ac:spMkLst>
            <pc:docMk/>
            <pc:sldMk cId="1363852475" sldId="2147048051"/>
            <ac:spMk id="122" creationId="{9A6A2D4A-2C99-405A-BB80-20580D13C2AD}"/>
          </ac:spMkLst>
        </pc:spChg>
        <pc:spChg chg="mod">
          <ac:chgData name="Rolim de Moura, Lucas" userId="d79afec3-62e5-4232-b253-9652158c91d4" providerId="ADAL" clId="{E89F1C25-3E8C-43F4-8E4F-A8CC576B5A30}" dt="2023-01-19T13:03:54.636" v="40547" actId="1037"/>
          <ac:spMkLst>
            <pc:docMk/>
            <pc:sldMk cId="1363852475" sldId="2147048051"/>
            <ac:spMk id="124" creationId="{50FCF381-9996-4661-A436-B00908B654AC}"/>
          </ac:spMkLst>
        </pc:spChg>
        <pc:spChg chg="mod">
          <ac:chgData name="Rolim de Moura, Lucas" userId="d79afec3-62e5-4232-b253-9652158c91d4" providerId="ADAL" clId="{E89F1C25-3E8C-43F4-8E4F-A8CC576B5A30}" dt="2023-01-19T13:03:54.636" v="40547" actId="1037"/>
          <ac:spMkLst>
            <pc:docMk/>
            <pc:sldMk cId="1363852475" sldId="2147048051"/>
            <ac:spMk id="125" creationId="{AAAD4870-4234-438A-88D5-81635048D1E3}"/>
          </ac:spMkLst>
        </pc:spChg>
        <pc:spChg chg="mod">
          <ac:chgData name="Rolim de Moura, Lucas" userId="d79afec3-62e5-4232-b253-9652158c91d4" providerId="ADAL" clId="{E89F1C25-3E8C-43F4-8E4F-A8CC576B5A30}" dt="2023-01-19T13:03:54.636" v="40547" actId="1037"/>
          <ac:spMkLst>
            <pc:docMk/>
            <pc:sldMk cId="1363852475" sldId="2147048051"/>
            <ac:spMk id="126" creationId="{5D82ED46-51D9-41F3-B7BC-0BE37D3BD1A8}"/>
          </ac:spMkLst>
        </pc:spChg>
        <pc:spChg chg="mod">
          <ac:chgData name="Rolim de Moura, Lucas" userId="d79afec3-62e5-4232-b253-9652158c91d4" providerId="ADAL" clId="{E89F1C25-3E8C-43F4-8E4F-A8CC576B5A30}" dt="2023-01-19T13:03:54.636" v="40547" actId="1037"/>
          <ac:spMkLst>
            <pc:docMk/>
            <pc:sldMk cId="1363852475" sldId="2147048051"/>
            <ac:spMk id="127" creationId="{ECCD2340-EA42-4A28-A964-16795E5A4D4F}"/>
          </ac:spMkLst>
        </pc:spChg>
        <pc:picChg chg="add del">
          <ac:chgData name="Rolim de Moura, Lucas" userId="d79afec3-62e5-4232-b253-9652158c91d4" providerId="ADAL" clId="{E89F1C25-3E8C-43F4-8E4F-A8CC576B5A30}" dt="2023-01-11T16:47:42.398" v="34239"/>
          <ac:picMkLst>
            <pc:docMk/>
            <pc:sldMk cId="1363852475" sldId="2147048051"/>
            <ac:picMk id="3" creationId="{544C2C9E-6ECA-4953-8209-B139432E3402}"/>
          </ac:picMkLst>
        </pc:picChg>
        <pc:picChg chg="add mod modCrop">
          <ac:chgData name="Rolim de Moura, Lucas" userId="d79afec3-62e5-4232-b253-9652158c91d4" providerId="ADAL" clId="{E89F1C25-3E8C-43F4-8E4F-A8CC576B5A30}" dt="2023-01-11T16:51:31.012" v="34285" actId="553"/>
          <ac:picMkLst>
            <pc:docMk/>
            <pc:sldMk cId="1363852475" sldId="2147048051"/>
            <ac:picMk id="4" creationId="{FE15F646-90D5-49A0-8588-70F5378B6C79}"/>
          </ac:picMkLst>
        </pc:picChg>
        <pc:picChg chg="mod">
          <ac:chgData name="Rolim de Moura, Lucas" userId="d79afec3-62e5-4232-b253-9652158c91d4" providerId="ADAL" clId="{E89F1C25-3E8C-43F4-8E4F-A8CC576B5A30}" dt="2023-01-11T16:44:43.393" v="34232" actId="1035"/>
          <ac:picMkLst>
            <pc:docMk/>
            <pc:sldMk cId="1363852475" sldId="2147048051"/>
            <ac:picMk id="9" creationId="{D8481422-9F15-4CF2-9E5D-EA55BFC4282C}"/>
          </ac:picMkLst>
        </pc:picChg>
        <pc:picChg chg="mod">
          <ac:chgData name="Rolim de Moura, Lucas" userId="d79afec3-62e5-4232-b253-9652158c91d4" providerId="ADAL" clId="{E89F1C25-3E8C-43F4-8E4F-A8CC576B5A30}" dt="2023-01-11T17:02:21.830" v="34482"/>
          <ac:picMkLst>
            <pc:docMk/>
            <pc:sldMk cId="1363852475" sldId="2147048051"/>
            <ac:picMk id="19" creationId="{BD3520A2-05F6-47CF-B4C5-9E10DFC41E98}"/>
          </ac:picMkLst>
        </pc:picChg>
        <pc:picChg chg="mod">
          <ac:chgData name="Rolim de Moura, Lucas" userId="d79afec3-62e5-4232-b253-9652158c91d4" providerId="ADAL" clId="{E89F1C25-3E8C-43F4-8E4F-A8CC576B5A30}" dt="2023-01-19T13:04:13.655" v="40563" actId="1037"/>
          <ac:picMkLst>
            <pc:docMk/>
            <pc:sldMk cId="1363852475" sldId="2147048051"/>
            <ac:picMk id="20" creationId="{667DFE5D-2A3A-4222-AB76-6ABF602ADC8E}"/>
          </ac:picMkLst>
        </pc:picChg>
        <pc:picChg chg="mod">
          <ac:chgData name="Rolim de Moura, Lucas" userId="d79afec3-62e5-4232-b253-9652158c91d4" providerId="ADAL" clId="{E89F1C25-3E8C-43F4-8E4F-A8CC576B5A30}" dt="2023-01-11T16:44:43.393" v="34232" actId="1035"/>
          <ac:picMkLst>
            <pc:docMk/>
            <pc:sldMk cId="1363852475" sldId="2147048051"/>
            <ac:picMk id="43" creationId="{C9350966-1EB1-436A-88E4-25ABBA395B38}"/>
          </ac:picMkLst>
        </pc:picChg>
        <pc:picChg chg="mod">
          <ac:chgData name="Rolim de Moura, Lucas" userId="d79afec3-62e5-4232-b253-9652158c91d4" providerId="ADAL" clId="{E89F1C25-3E8C-43F4-8E4F-A8CC576B5A30}" dt="2023-01-11T16:44:43.393" v="34232" actId="1035"/>
          <ac:picMkLst>
            <pc:docMk/>
            <pc:sldMk cId="1363852475" sldId="2147048051"/>
            <ac:picMk id="67" creationId="{7023892B-2550-45FB-AC3F-C0B8C8B66CEB}"/>
          </ac:picMkLst>
        </pc:picChg>
        <pc:picChg chg="mod">
          <ac:chgData name="Rolim de Moura, Lucas" userId="d79afec3-62e5-4232-b253-9652158c91d4" providerId="ADAL" clId="{E89F1C25-3E8C-43F4-8E4F-A8CC576B5A30}" dt="2023-01-11T16:44:43.393" v="34232" actId="1035"/>
          <ac:picMkLst>
            <pc:docMk/>
            <pc:sldMk cId="1363852475" sldId="2147048051"/>
            <ac:picMk id="68" creationId="{05B8C964-E515-4099-A22B-7BFCAED8749B}"/>
          </ac:picMkLst>
        </pc:picChg>
        <pc:picChg chg="mod">
          <ac:chgData name="Rolim de Moura, Lucas" userId="d79afec3-62e5-4232-b253-9652158c91d4" providerId="ADAL" clId="{E89F1C25-3E8C-43F4-8E4F-A8CC576B5A30}" dt="2023-01-11T16:44:43.393" v="34232" actId="1035"/>
          <ac:picMkLst>
            <pc:docMk/>
            <pc:sldMk cId="1363852475" sldId="2147048051"/>
            <ac:picMk id="69" creationId="{4E15B3E7-924B-4F2D-AADB-860C734843D9}"/>
          </ac:picMkLst>
        </pc:picChg>
        <pc:picChg chg="mod">
          <ac:chgData name="Rolim de Moura, Lucas" userId="d79afec3-62e5-4232-b253-9652158c91d4" providerId="ADAL" clId="{E89F1C25-3E8C-43F4-8E4F-A8CC576B5A30}" dt="2023-01-11T16:44:43.393" v="34232" actId="1035"/>
          <ac:picMkLst>
            <pc:docMk/>
            <pc:sldMk cId="1363852475" sldId="2147048051"/>
            <ac:picMk id="70" creationId="{522A61DF-76AC-4805-B12F-DECABF4F8467}"/>
          </ac:picMkLst>
        </pc:picChg>
        <pc:picChg chg="del mod">
          <ac:chgData name="Rolim de Moura, Lucas" userId="d79afec3-62e5-4232-b253-9652158c91d4" providerId="ADAL" clId="{E89F1C25-3E8C-43F4-8E4F-A8CC576B5A30}" dt="2023-01-11T16:49:49.912" v="34268" actId="478"/>
          <ac:picMkLst>
            <pc:docMk/>
            <pc:sldMk cId="1363852475" sldId="2147048051"/>
            <ac:picMk id="71" creationId="{CC562827-DC6A-4C9E-8A15-5C3E9DE0064C}"/>
          </ac:picMkLst>
        </pc:picChg>
        <pc:picChg chg="del mod">
          <ac:chgData name="Rolim de Moura, Lucas" userId="d79afec3-62e5-4232-b253-9652158c91d4" providerId="ADAL" clId="{E89F1C25-3E8C-43F4-8E4F-A8CC576B5A30}" dt="2023-01-11T16:50:12.394" v="34271" actId="478"/>
          <ac:picMkLst>
            <pc:docMk/>
            <pc:sldMk cId="1363852475" sldId="2147048051"/>
            <ac:picMk id="72" creationId="{2C1B5923-7A4B-40C2-8F1B-6D1378F46D28}"/>
          </ac:picMkLst>
        </pc:picChg>
        <pc:picChg chg="del mod">
          <ac:chgData name="Rolim de Moura, Lucas" userId="d79afec3-62e5-4232-b253-9652158c91d4" providerId="ADAL" clId="{E89F1C25-3E8C-43F4-8E4F-A8CC576B5A30}" dt="2023-01-11T16:50:43.562" v="34278" actId="478"/>
          <ac:picMkLst>
            <pc:docMk/>
            <pc:sldMk cId="1363852475" sldId="2147048051"/>
            <ac:picMk id="75" creationId="{214DE214-D9AE-4A6F-A995-28C614C26A7D}"/>
          </ac:picMkLst>
        </pc:picChg>
        <pc:picChg chg="del mod">
          <ac:chgData name="Rolim de Moura, Lucas" userId="d79afec3-62e5-4232-b253-9652158c91d4" providerId="ADAL" clId="{E89F1C25-3E8C-43F4-8E4F-A8CC576B5A30}" dt="2023-01-11T16:50:12.394" v="34271" actId="478"/>
          <ac:picMkLst>
            <pc:docMk/>
            <pc:sldMk cId="1363852475" sldId="2147048051"/>
            <ac:picMk id="76" creationId="{70983501-A4BC-4ECA-8016-DBCAB5FB71BB}"/>
          </ac:picMkLst>
        </pc:picChg>
        <pc:picChg chg="del mod">
          <ac:chgData name="Rolim de Moura, Lucas" userId="d79afec3-62e5-4232-b253-9652158c91d4" providerId="ADAL" clId="{E89F1C25-3E8C-43F4-8E4F-A8CC576B5A30}" dt="2023-01-11T16:50:43.562" v="34278" actId="478"/>
          <ac:picMkLst>
            <pc:docMk/>
            <pc:sldMk cId="1363852475" sldId="2147048051"/>
            <ac:picMk id="77" creationId="{7482672B-542E-456F-B261-B5022AA222BA}"/>
          </ac:picMkLst>
        </pc:picChg>
        <pc:picChg chg="del mod">
          <ac:chgData name="Rolim de Moura, Lucas" userId="d79afec3-62e5-4232-b253-9652158c91d4" providerId="ADAL" clId="{E89F1C25-3E8C-43F4-8E4F-A8CC576B5A30}" dt="2023-01-11T16:50:12.394" v="34271" actId="478"/>
          <ac:picMkLst>
            <pc:docMk/>
            <pc:sldMk cId="1363852475" sldId="2147048051"/>
            <ac:picMk id="78" creationId="{7C5D2455-DD70-4B34-B960-58FE3989642B}"/>
          </ac:picMkLst>
        </pc:picChg>
        <pc:picChg chg="del mod">
          <ac:chgData name="Rolim de Moura, Lucas" userId="d79afec3-62e5-4232-b253-9652158c91d4" providerId="ADAL" clId="{E89F1C25-3E8C-43F4-8E4F-A8CC576B5A30}" dt="2023-01-11T16:50:43.562" v="34278" actId="478"/>
          <ac:picMkLst>
            <pc:docMk/>
            <pc:sldMk cId="1363852475" sldId="2147048051"/>
            <ac:picMk id="79" creationId="{913A6D3F-7817-4AFA-8C48-6BA128D6581E}"/>
          </ac:picMkLst>
        </pc:picChg>
        <pc:picChg chg="del mod">
          <ac:chgData name="Rolim de Moura, Lucas" userId="d79afec3-62e5-4232-b253-9652158c91d4" providerId="ADAL" clId="{E89F1C25-3E8C-43F4-8E4F-A8CC576B5A30}" dt="2023-01-11T16:50:12.394" v="34271" actId="478"/>
          <ac:picMkLst>
            <pc:docMk/>
            <pc:sldMk cId="1363852475" sldId="2147048051"/>
            <ac:picMk id="80" creationId="{705E594D-851E-40C1-B4C1-1372BA9B8535}"/>
          </ac:picMkLst>
        </pc:picChg>
        <pc:picChg chg="add del mod">
          <ac:chgData name="Rolim de Moura, Lucas" userId="d79afec3-62e5-4232-b253-9652158c91d4" providerId="ADAL" clId="{E89F1C25-3E8C-43F4-8E4F-A8CC576B5A30}" dt="2023-01-11T16:45:10.638" v="34237" actId="478"/>
          <ac:picMkLst>
            <pc:docMk/>
            <pc:sldMk cId="1363852475" sldId="2147048051"/>
            <ac:picMk id="81" creationId="{C56ED411-4DE8-4FDE-A0A0-5408EB4C8626}"/>
          </ac:picMkLst>
        </pc:picChg>
        <pc:picChg chg="add del mod">
          <ac:chgData name="Rolim de Moura, Lucas" userId="d79afec3-62e5-4232-b253-9652158c91d4" providerId="ADAL" clId="{E89F1C25-3E8C-43F4-8E4F-A8CC576B5A30}" dt="2023-01-11T16:45:10.638" v="34237" actId="478"/>
          <ac:picMkLst>
            <pc:docMk/>
            <pc:sldMk cId="1363852475" sldId="2147048051"/>
            <ac:picMk id="82" creationId="{3D2AF4BF-B52F-4689-A9E8-52F0B37B6678}"/>
          </ac:picMkLst>
        </pc:picChg>
        <pc:picChg chg="add mod modCrop">
          <ac:chgData name="Rolim de Moura, Lucas" userId="d79afec3-62e5-4232-b253-9652158c91d4" providerId="ADAL" clId="{E89F1C25-3E8C-43F4-8E4F-A8CC576B5A30}" dt="2023-01-11T16:51:31.012" v="34285" actId="553"/>
          <ac:picMkLst>
            <pc:docMk/>
            <pc:sldMk cId="1363852475" sldId="2147048051"/>
            <ac:picMk id="83" creationId="{A3431900-245C-4691-9282-1279910E0209}"/>
          </ac:picMkLst>
        </pc:picChg>
        <pc:picChg chg="add mod">
          <ac:chgData name="Rolim de Moura, Lucas" userId="d79afec3-62e5-4232-b253-9652158c91d4" providerId="ADAL" clId="{E89F1C25-3E8C-43F4-8E4F-A8CC576B5A30}" dt="2023-01-11T16:52:30.218" v="34308" actId="553"/>
          <ac:picMkLst>
            <pc:docMk/>
            <pc:sldMk cId="1363852475" sldId="2147048051"/>
            <ac:picMk id="84" creationId="{26B880FF-24BA-458D-B0F4-B4DB36F88B42}"/>
          </ac:picMkLst>
        </pc:picChg>
        <pc:picChg chg="add mod">
          <ac:chgData name="Rolim de Moura, Lucas" userId="d79afec3-62e5-4232-b253-9652158c91d4" providerId="ADAL" clId="{E89F1C25-3E8C-43F4-8E4F-A8CC576B5A30}" dt="2023-01-11T16:52:30.218" v="34308" actId="553"/>
          <ac:picMkLst>
            <pc:docMk/>
            <pc:sldMk cId="1363852475" sldId="2147048051"/>
            <ac:picMk id="85" creationId="{0F3B9AE2-9AD5-46CE-8F44-BFE4FEB92551}"/>
          </ac:picMkLst>
        </pc:picChg>
        <pc:picChg chg="add mod">
          <ac:chgData name="Rolim de Moura, Lucas" userId="d79afec3-62e5-4232-b253-9652158c91d4" providerId="ADAL" clId="{E89F1C25-3E8C-43F4-8E4F-A8CC576B5A30}" dt="2023-01-11T16:52:04.521" v="34290" actId="1036"/>
          <ac:picMkLst>
            <pc:docMk/>
            <pc:sldMk cId="1363852475" sldId="2147048051"/>
            <ac:picMk id="86" creationId="{656C4B5B-CCE3-467F-B1E9-68B0BEDDB977}"/>
          </ac:picMkLst>
        </pc:picChg>
        <pc:picChg chg="add mod">
          <ac:chgData name="Rolim de Moura, Lucas" userId="d79afec3-62e5-4232-b253-9652158c91d4" providerId="ADAL" clId="{E89F1C25-3E8C-43F4-8E4F-A8CC576B5A30}" dt="2023-01-11T16:52:13.743" v="34300" actId="1036"/>
          <ac:picMkLst>
            <pc:docMk/>
            <pc:sldMk cId="1363852475" sldId="2147048051"/>
            <ac:picMk id="87" creationId="{0A53F535-3394-45D6-AD01-BD3ED2496F00}"/>
          </ac:picMkLst>
        </pc:picChg>
        <pc:picChg chg="add mod">
          <ac:chgData name="Rolim de Moura, Lucas" userId="d79afec3-62e5-4232-b253-9652158c91d4" providerId="ADAL" clId="{E89F1C25-3E8C-43F4-8E4F-A8CC576B5A30}" dt="2023-01-11T16:52:21.434" v="34307" actId="1036"/>
          <ac:picMkLst>
            <pc:docMk/>
            <pc:sldMk cId="1363852475" sldId="2147048051"/>
            <ac:picMk id="88" creationId="{6C765566-D38B-405C-80C2-F9A269466029}"/>
          </ac:picMkLst>
        </pc:picChg>
        <pc:picChg chg="add mod">
          <ac:chgData name="Rolim de Moura, Lucas" userId="d79afec3-62e5-4232-b253-9652158c91d4" providerId="ADAL" clId="{E89F1C25-3E8C-43F4-8E4F-A8CC576B5A30}" dt="2023-01-11T16:52:30.218" v="34308" actId="553"/>
          <ac:picMkLst>
            <pc:docMk/>
            <pc:sldMk cId="1363852475" sldId="2147048051"/>
            <ac:picMk id="89" creationId="{CAC94A23-D7FE-410C-A042-1EBE3400080E}"/>
          </ac:picMkLst>
        </pc:picChg>
        <pc:picChg chg="add mod">
          <ac:chgData name="Rolim de Moura, Lucas" userId="d79afec3-62e5-4232-b253-9652158c91d4" providerId="ADAL" clId="{E89F1C25-3E8C-43F4-8E4F-A8CC576B5A30}" dt="2023-01-11T16:52:30.218" v="34308" actId="553"/>
          <ac:picMkLst>
            <pc:docMk/>
            <pc:sldMk cId="1363852475" sldId="2147048051"/>
            <ac:picMk id="90" creationId="{9131462C-6CC8-480A-89CB-655CAA888609}"/>
          </ac:picMkLst>
        </pc:picChg>
        <pc:picChg chg="add mod">
          <ac:chgData name="Rolim de Moura, Lucas" userId="d79afec3-62e5-4232-b253-9652158c91d4" providerId="ADAL" clId="{E89F1C25-3E8C-43F4-8E4F-A8CC576B5A30}" dt="2023-01-11T16:52:30.218" v="34308" actId="553"/>
          <ac:picMkLst>
            <pc:docMk/>
            <pc:sldMk cId="1363852475" sldId="2147048051"/>
            <ac:picMk id="91" creationId="{72A959AF-EE2F-4276-842F-1C0EBB9D9276}"/>
          </ac:picMkLst>
        </pc:picChg>
        <pc:picChg chg="add mod">
          <ac:chgData name="Rolim de Moura, Lucas" userId="d79afec3-62e5-4232-b253-9652158c91d4" providerId="ADAL" clId="{E89F1C25-3E8C-43F4-8E4F-A8CC576B5A30}" dt="2023-01-11T17:03:26.530" v="34484" actId="1076"/>
          <ac:picMkLst>
            <pc:docMk/>
            <pc:sldMk cId="1363852475" sldId="2147048051"/>
            <ac:picMk id="92" creationId="{21E3BD33-FCA7-465F-B1CA-1F036AB8A781}"/>
          </ac:picMkLst>
        </pc:picChg>
        <pc:picChg chg="add mod">
          <ac:chgData name="Rolim de Moura, Lucas" userId="d79afec3-62e5-4232-b253-9652158c91d4" providerId="ADAL" clId="{E89F1C25-3E8C-43F4-8E4F-A8CC576B5A30}" dt="2023-01-11T17:03:26.530" v="34484" actId="1076"/>
          <ac:picMkLst>
            <pc:docMk/>
            <pc:sldMk cId="1363852475" sldId="2147048051"/>
            <ac:picMk id="94" creationId="{DC7AD788-DFC7-4F08-A815-8C43859B0A4C}"/>
          </ac:picMkLst>
        </pc:picChg>
        <pc:picChg chg="del mod">
          <ac:chgData name="Rolim de Moura, Lucas" userId="d79afec3-62e5-4232-b253-9652158c91d4" providerId="ADAL" clId="{E89F1C25-3E8C-43F4-8E4F-A8CC576B5A30}" dt="2023-01-11T16:49:49.912" v="34268" actId="478"/>
          <ac:picMkLst>
            <pc:docMk/>
            <pc:sldMk cId="1363852475" sldId="2147048051"/>
            <ac:picMk id="114" creationId="{C2D010F1-C08E-4D5B-8A56-AB8F23EDDF48}"/>
          </ac:picMkLst>
        </pc:picChg>
        <pc:picChg chg="del mod">
          <ac:chgData name="Rolim de Moura, Lucas" userId="d79afec3-62e5-4232-b253-9652158c91d4" providerId="ADAL" clId="{E89F1C25-3E8C-43F4-8E4F-A8CC576B5A30}" dt="2023-01-11T16:50:12.394" v="34271" actId="478"/>
          <ac:picMkLst>
            <pc:docMk/>
            <pc:sldMk cId="1363852475" sldId="2147048051"/>
            <ac:picMk id="115" creationId="{CD9E2C2E-C365-4DBA-9075-F308DD44670F}"/>
          </ac:picMkLst>
        </pc:picChg>
        <pc:picChg chg="add del">
          <ac:chgData name="Rolim de Moura, Lucas" userId="d79afec3-62e5-4232-b253-9652158c91d4" providerId="ADAL" clId="{E89F1C25-3E8C-43F4-8E4F-A8CC576B5A30}" dt="2023-01-11T16:47:45.918" v="34241"/>
          <ac:picMkLst>
            <pc:docMk/>
            <pc:sldMk cId="1363852475" sldId="2147048051"/>
            <ac:picMk id="1026" creationId="{BCB3824A-71C4-437E-9BEF-B82349516A04}"/>
          </ac:picMkLst>
        </pc:picChg>
        <pc:cxnChg chg="mod">
          <ac:chgData name="Rolim de Moura, Lucas" userId="d79afec3-62e5-4232-b253-9652158c91d4" providerId="ADAL" clId="{E89F1C25-3E8C-43F4-8E4F-A8CC576B5A30}" dt="2023-01-11T16:44:43.393" v="34232" actId="1035"/>
          <ac:cxnSpMkLst>
            <pc:docMk/>
            <pc:sldMk cId="1363852475" sldId="2147048051"/>
            <ac:cxnSpMk id="10" creationId="{66864E81-ED95-9D46-8749-B2EAF332D4D2}"/>
          </ac:cxnSpMkLst>
        </pc:cxnChg>
      </pc:sldChg>
      <pc:sldChg chg="addSp delSp modSp new mod modShow">
        <pc:chgData name="Rolim de Moura, Lucas" userId="d79afec3-62e5-4232-b253-9652158c91d4" providerId="ADAL" clId="{E89F1C25-3E8C-43F4-8E4F-A8CC576B5A30}" dt="2023-01-11T20:08:04.444" v="35574" actId="14100"/>
        <pc:sldMkLst>
          <pc:docMk/>
          <pc:sldMk cId="943543115" sldId="2147048052"/>
        </pc:sldMkLst>
        <pc:spChg chg="add mod">
          <ac:chgData name="Rolim de Moura, Lucas" userId="d79afec3-62e5-4232-b253-9652158c91d4" providerId="ADAL" clId="{E89F1C25-3E8C-43F4-8E4F-A8CC576B5A30}" dt="2023-01-11T14:41:41.754" v="33825" actId="20577"/>
          <ac:spMkLst>
            <pc:docMk/>
            <pc:sldMk cId="943543115" sldId="2147048052"/>
            <ac:spMk id="2" creationId="{315619F5-6886-485E-8E6C-4919343D5E92}"/>
          </ac:spMkLst>
        </pc:spChg>
        <pc:spChg chg="add mod">
          <ac:chgData name="Rolim de Moura, Lucas" userId="d79afec3-62e5-4232-b253-9652158c91d4" providerId="ADAL" clId="{E89F1C25-3E8C-43F4-8E4F-A8CC576B5A30}" dt="2023-01-11T17:16:20.856" v="34810" actId="207"/>
          <ac:spMkLst>
            <pc:docMk/>
            <pc:sldMk cId="943543115" sldId="2147048052"/>
            <ac:spMk id="3" creationId="{39145E9A-AEA1-4C3C-80B9-95345732B9A6}"/>
          </ac:spMkLst>
        </pc:spChg>
        <pc:spChg chg="add mod">
          <ac:chgData name="Rolim de Moura, Lucas" userId="d79afec3-62e5-4232-b253-9652158c91d4" providerId="ADAL" clId="{E89F1C25-3E8C-43F4-8E4F-A8CC576B5A30}" dt="2023-01-11T17:16:20.856" v="34810" actId="207"/>
          <ac:spMkLst>
            <pc:docMk/>
            <pc:sldMk cId="943543115" sldId="2147048052"/>
            <ac:spMk id="4" creationId="{34F6BE0A-7B5E-495C-9403-51DD669BC2CB}"/>
          </ac:spMkLst>
        </pc:spChg>
        <pc:spChg chg="add mod">
          <ac:chgData name="Rolim de Moura, Lucas" userId="d79afec3-62e5-4232-b253-9652158c91d4" providerId="ADAL" clId="{E89F1C25-3E8C-43F4-8E4F-A8CC576B5A30}" dt="2023-01-11T17:16:20.856" v="34810" actId="207"/>
          <ac:spMkLst>
            <pc:docMk/>
            <pc:sldMk cId="943543115" sldId="2147048052"/>
            <ac:spMk id="5" creationId="{292B4885-E44A-45B7-8C1B-31D3E605DD77}"/>
          </ac:spMkLst>
        </pc:spChg>
        <pc:spChg chg="add mod">
          <ac:chgData name="Rolim de Moura, Lucas" userId="d79afec3-62e5-4232-b253-9652158c91d4" providerId="ADAL" clId="{E89F1C25-3E8C-43F4-8E4F-A8CC576B5A30}" dt="2023-01-11T17:18:36.352" v="35058" actId="1036"/>
          <ac:spMkLst>
            <pc:docMk/>
            <pc:sldMk cId="943543115" sldId="2147048052"/>
            <ac:spMk id="6" creationId="{DF48105B-AC25-48F2-AD12-C122C381FFDC}"/>
          </ac:spMkLst>
        </pc:spChg>
        <pc:spChg chg="add del mod">
          <ac:chgData name="Rolim de Moura, Lucas" userId="d79afec3-62e5-4232-b253-9652158c91d4" providerId="ADAL" clId="{E89F1C25-3E8C-43F4-8E4F-A8CC576B5A30}" dt="2023-01-11T17:10:43.454" v="34659" actId="478"/>
          <ac:spMkLst>
            <pc:docMk/>
            <pc:sldMk cId="943543115" sldId="2147048052"/>
            <ac:spMk id="7" creationId="{E9722664-B654-47A1-8396-289614EBA2D0}"/>
          </ac:spMkLst>
        </pc:spChg>
        <pc:spChg chg="add mod">
          <ac:chgData name="Rolim de Moura, Lucas" userId="d79afec3-62e5-4232-b253-9652158c91d4" providerId="ADAL" clId="{E89F1C25-3E8C-43F4-8E4F-A8CC576B5A30}" dt="2023-01-11T17:16:20.856" v="34810" actId="207"/>
          <ac:spMkLst>
            <pc:docMk/>
            <pc:sldMk cId="943543115" sldId="2147048052"/>
            <ac:spMk id="8" creationId="{29F7E1E1-6575-4C5F-A51F-D8B2F43BC20E}"/>
          </ac:spMkLst>
        </pc:spChg>
        <pc:spChg chg="add mod">
          <ac:chgData name="Rolim de Moura, Lucas" userId="d79afec3-62e5-4232-b253-9652158c91d4" providerId="ADAL" clId="{E89F1C25-3E8C-43F4-8E4F-A8CC576B5A30}" dt="2023-01-11T14:47:24.337" v="34023" actId="255"/>
          <ac:spMkLst>
            <pc:docMk/>
            <pc:sldMk cId="943543115" sldId="2147048052"/>
            <ac:spMk id="9" creationId="{39DBFC35-22E9-48AE-A944-40D5F087E812}"/>
          </ac:spMkLst>
        </pc:spChg>
        <pc:spChg chg="add mod">
          <ac:chgData name="Rolim de Moura, Lucas" userId="d79afec3-62e5-4232-b253-9652158c91d4" providerId="ADAL" clId="{E89F1C25-3E8C-43F4-8E4F-A8CC576B5A30}" dt="2023-01-11T17:33:16.943" v="35258" actId="14100"/>
          <ac:spMkLst>
            <pc:docMk/>
            <pc:sldMk cId="943543115" sldId="2147048052"/>
            <ac:spMk id="10" creationId="{112F6F92-B119-4C7E-8467-09CBE71EAC94}"/>
          </ac:spMkLst>
        </pc:spChg>
        <pc:spChg chg="add del">
          <ac:chgData name="Rolim de Moura, Lucas" userId="d79afec3-62e5-4232-b253-9652158c91d4" providerId="ADAL" clId="{E89F1C25-3E8C-43F4-8E4F-A8CC576B5A30}" dt="2023-01-11T14:43:51.492" v="33923" actId="478"/>
          <ac:spMkLst>
            <pc:docMk/>
            <pc:sldMk cId="943543115" sldId="2147048052"/>
            <ac:spMk id="11" creationId="{3E8FACD1-D117-4998-860A-8B1E2D9D8E7A}"/>
          </ac:spMkLst>
        </pc:spChg>
        <pc:spChg chg="add mod">
          <ac:chgData name="Rolim de Moura, Lucas" userId="d79afec3-62e5-4232-b253-9652158c91d4" providerId="ADAL" clId="{E89F1C25-3E8C-43F4-8E4F-A8CC576B5A30}" dt="2023-01-11T17:16:20.856" v="34810" actId="207"/>
          <ac:spMkLst>
            <pc:docMk/>
            <pc:sldMk cId="943543115" sldId="2147048052"/>
            <ac:spMk id="12" creationId="{8A0B227A-1F0F-4D7F-8A46-D221CF11FD8B}"/>
          </ac:spMkLst>
        </pc:spChg>
        <pc:spChg chg="add mod">
          <ac:chgData name="Rolim de Moura, Lucas" userId="d79afec3-62e5-4232-b253-9652158c91d4" providerId="ADAL" clId="{E89F1C25-3E8C-43F4-8E4F-A8CC576B5A30}" dt="2023-01-11T14:48:28.959" v="34111" actId="255"/>
          <ac:spMkLst>
            <pc:docMk/>
            <pc:sldMk cId="943543115" sldId="2147048052"/>
            <ac:spMk id="13" creationId="{A4CC6859-3A88-4420-A24F-8F852FDDE0F4}"/>
          </ac:spMkLst>
        </pc:spChg>
        <pc:spChg chg="add del mod">
          <ac:chgData name="Rolim de Moura, Lucas" userId="d79afec3-62e5-4232-b253-9652158c91d4" providerId="ADAL" clId="{E89F1C25-3E8C-43F4-8E4F-A8CC576B5A30}" dt="2023-01-11T14:45:49.381" v="33981" actId="478"/>
          <ac:spMkLst>
            <pc:docMk/>
            <pc:sldMk cId="943543115" sldId="2147048052"/>
            <ac:spMk id="14" creationId="{B2B17986-F8F5-4D2D-865E-3F2247B316B0}"/>
          </ac:spMkLst>
        </pc:spChg>
        <pc:spChg chg="add del mod">
          <ac:chgData name="Rolim de Moura, Lucas" userId="d79afec3-62e5-4232-b253-9652158c91d4" providerId="ADAL" clId="{E89F1C25-3E8C-43F4-8E4F-A8CC576B5A30}" dt="2023-01-11T14:45:49.381" v="33981" actId="478"/>
          <ac:spMkLst>
            <pc:docMk/>
            <pc:sldMk cId="943543115" sldId="2147048052"/>
            <ac:spMk id="15" creationId="{BADCD41F-50D1-4E47-B33D-D74CD345E347}"/>
          </ac:spMkLst>
        </pc:spChg>
        <pc:spChg chg="add mod">
          <ac:chgData name="Rolim de Moura, Lucas" userId="d79afec3-62e5-4232-b253-9652158c91d4" providerId="ADAL" clId="{E89F1C25-3E8C-43F4-8E4F-A8CC576B5A30}" dt="2023-01-11T17:18:36.352" v="35058" actId="1036"/>
          <ac:spMkLst>
            <pc:docMk/>
            <pc:sldMk cId="943543115" sldId="2147048052"/>
            <ac:spMk id="16" creationId="{916D8969-C000-46B3-B8F8-4AEF578A8735}"/>
          </ac:spMkLst>
        </pc:spChg>
        <pc:spChg chg="add mod">
          <ac:chgData name="Rolim de Moura, Lucas" userId="d79afec3-62e5-4232-b253-9652158c91d4" providerId="ADAL" clId="{E89F1C25-3E8C-43F4-8E4F-A8CC576B5A30}" dt="2023-01-11T17:33:22.442" v="35260" actId="14100"/>
          <ac:spMkLst>
            <pc:docMk/>
            <pc:sldMk cId="943543115" sldId="2147048052"/>
            <ac:spMk id="17" creationId="{8F8BCA1A-8CD4-4937-BED6-30AE4306C1A8}"/>
          </ac:spMkLst>
        </pc:spChg>
        <pc:spChg chg="add del mod">
          <ac:chgData name="Rolim de Moura, Lucas" userId="d79afec3-62e5-4232-b253-9652158c91d4" providerId="ADAL" clId="{E89F1C25-3E8C-43F4-8E4F-A8CC576B5A30}" dt="2023-01-11T14:48:38.191" v="34112" actId="478"/>
          <ac:spMkLst>
            <pc:docMk/>
            <pc:sldMk cId="943543115" sldId="2147048052"/>
            <ac:spMk id="18" creationId="{F8E257AD-102E-4EBC-8F14-5E1F8EC5B72C}"/>
          </ac:spMkLst>
        </pc:spChg>
        <pc:spChg chg="add mod">
          <ac:chgData name="Rolim de Moura, Lucas" userId="d79afec3-62e5-4232-b253-9652158c91d4" providerId="ADAL" clId="{E89F1C25-3E8C-43F4-8E4F-A8CC576B5A30}" dt="2023-01-11T17:18:36.352" v="35058" actId="1036"/>
          <ac:spMkLst>
            <pc:docMk/>
            <pc:sldMk cId="943543115" sldId="2147048052"/>
            <ac:spMk id="19" creationId="{27B791CA-4695-48E0-B397-C7687F81AD88}"/>
          </ac:spMkLst>
        </pc:spChg>
        <pc:spChg chg="add mod">
          <ac:chgData name="Rolim de Moura, Lucas" userId="d79afec3-62e5-4232-b253-9652158c91d4" providerId="ADAL" clId="{E89F1C25-3E8C-43F4-8E4F-A8CC576B5A30}" dt="2023-01-11T17:16:20.856" v="34810" actId="207"/>
          <ac:spMkLst>
            <pc:docMk/>
            <pc:sldMk cId="943543115" sldId="2147048052"/>
            <ac:spMk id="20" creationId="{E66DFDE3-3014-4F9C-92CE-DD2094958F2D}"/>
          </ac:spMkLst>
        </pc:spChg>
        <pc:spChg chg="add mod">
          <ac:chgData name="Rolim de Moura, Lucas" userId="d79afec3-62e5-4232-b253-9652158c91d4" providerId="ADAL" clId="{E89F1C25-3E8C-43F4-8E4F-A8CC576B5A30}" dt="2023-01-11T17:18:36.352" v="35058" actId="1036"/>
          <ac:spMkLst>
            <pc:docMk/>
            <pc:sldMk cId="943543115" sldId="2147048052"/>
            <ac:spMk id="21" creationId="{C53AA290-BF50-4D8A-98C9-E0C701E9E7DC}"/>
          </ac:spMkLst>
        </pc:spChg>
        <pc:spChg chg="add mod">
          <ac:chgData name="Rolim de Moura, Lucas" userId="d79afec3-62e5-4232-b253-9652158c91d4" providerId="ADAL" clId="{E89F1C25-3E8C-43F4-8E4F-A8CC576B5A30}" dt="2023-01-11T20:06:18.168" v="35563" actId="20577"/>
          <ac:spMkLst>
            <pc:docMk/>
            <pc:sldMk cId="943543115" sldId="2147048052"/>
            <ac:spMk id="26" creationId="{B434E3FB-E3E0-47F5-A93A-204E81E62CC6}"/>
          </ac:spMkLst>
        </pc:spChg>
        <pc:spChg chg="add del mod">
          <ac:chgData name="Rolim de Moura, Lucas" userId="d79afec3-62e5-4232-b253-9652158c91d4" providerId="ADAL" clId="{E89F1C25-3E8C-43F4-8E4F-A8CC576B5A30}" dt="2023-01-11T20:07:49.604" v="35569" actId="478"/>
          <ac:spMkLst>
            <pc:docMk/>
            <pc:sldMk cId="943543115" sldId="2147048052"/>
            <ac:spMk id="27" creationId="{9DF89D28-75C6-48CD-BC4B-C24D5AC3D403}"/>
          </ac:spMkLst>
        </pc:spChg>
        <pc:spChg chg="add mod">
          <ac:chgData name="Rolim de Moura, Lucas" userId="d79afec3-62e5-4232-b253-9652158c91d4" providerId="ADAL" clId="{E89F1C25-3E8C-43F4-8E4F-A8CC576B5A30}" dt="2023-01-11T17:18:36.352" v="35058" actId="1036"/>
          <ac:spMkLst>
            <pc:docMk/>
            <pc:sldMk cId="943543115" sldId="2147048052"/>
            <ac:spMk id="28" creationId="{91057CA4-0AF2-4D83-B53E-504C53AF59FA}"/>
          </ac:spMkLst>
        </pc:spChg>
        <pc:spChg chg="add mod">
          <ac:chgData name="Rolim de Moura, Lucas" userId="d79afec3-62e5-4232-b253-9652158c91d4" providerId="ADAL" clId="{E89F1C25-3E8C-43F4-8E4F-A8CC576B5A30}" dt="2023-01-11T17:18:36.352" v="35058" actId="1036"/>
          <ac:spMkLst>
            <pc:docMk/>
            <pc:sldMk cId="943543115" sldId="2147048052"/>
            <ac:spMk id="29" creationId="{F3361C1E-9286-4E03-8459-90399EC44AC0}"/>
          </ac:spMkLst>
        </pc:spChg>
        <pc:spChg chg="add mod">
          <ac:chgData name="Rolim de Moura, Lucas" userId="d79afec3-62e5-4232-b253-9652158c91d4" providerId="ADAL" clId="{E89F1C25-3E8C-43F4-8E4F-A8CC576B5A30}" dt="2023-01-11T17:33:28.383" v="35262" actId="14100"/>
          <ac:spMkLst>
            <pc:docMk/>
            <pc:sldMk cId="943543115" sldId="2147048052"/>
            <ac:spMk id="30" creationId="{7E8F73C2-3D98-4C83-AF13-D104F74B4DDF}"/>
          </ac:spMkLst>
        </pc:spChg>
        <pc:spChg chg="add del mod">
          <ac:chgData name="Rolim de Moura, Lucas" userId="d79afec3-62e5-4232-b253-9652158c91d4" providerId="ADAL" clId="{E89F1C25-3E8C-43F4-8E4F-A8CC576B5A30}" dt="2023-01-11T17:21:10.216" v="35102" actId="478"/>
          <ac:spMkLst>
            <pc:docMk/>
            <pc:sldMk cId="943543115" sldId="2147048052"/>
            <ac:spMk id="31" creationId="{46634A28-533F-4520-AC65-8C3D7D7E9693}"/>
          </ac:spMkLst>
        </pc:spChg>
        <pc:spChg chg="add mod">
          <ac:chgData name="Rolim de Moura, Lucas" userId="d79afec3-62e5-4232-b253-9652158c91d4" providerId="ADAL" clId="{E89F1C25-3E8C-43F4-8E4F-A8CC576B5A30}" dt="2023-01-11T17:18:36.352" v="35058" actId="1036"/>
          <ac:spMkLst>
            <pc:docMk/>
            <pc:sldMk cId="943543115" sldId="2147048052"/>
            <ac:spMk id="32" creationId="{9FB10BCC-20D2-43B1-9D27-FB2BD41B5028}"/>
          </ac:spMkLst>
        </pc:spChg>
        <pc:spChg chg="add mod">
          <ac:chgData name="Rolim de Moura, Lucas" userId="d79afec3-62e5-4232-b253-9652158c91d4" providerId="ADAL" clId="{E89F1C25-3E8C-43F4-8E4F-A8CC576B5A30}" dt="2023-01-11T17:33:34.341" v="35264" actId="14100"/>
          <ac:spMkLst>
            <pc:docMk/>
            <pc:sldMk cId="943543115" sldId="2147048052"/>
            <ac:spMk id="33" creationId="{048A7CFB-1686-41D5-9A64-88652246E2FB}"/>
          </ac:spMkLst>
        </pc:spChg>
        <pc:spChg chg="add mod">
          <ac:chgData name="Rolim de Moura, Lucas" userId="d79afec3-62e5-4232-b253-9652158c91d4" providerId="ADAL" clId="{E89F1C25-3E8C-43F4-8E4F-A8CC576B5A30}" dt="2023-01-11T17:18:36.352" v="35058" actId="1036"/>
          <ac:spMkLst>
            <pc:docMk/>
            <pc:sldMk cId="943543115" sldId="2147048052"/>
            <ac:spMk id="34" creationId="{2D5FA39F-F859-4AFC-90BF-E4CDBE9D42D5}"/>
          </ac:spMkLst>
        </pc:spChg>
        <pc:spChg chg="add mod">
          <ac:chgData name="Rolim de Moura, Lucas" userId="d79afec3-62e5-4232-b253-9652158c91d4" providerId="ADAL" clId="{E89F1C25-3E8C-43F4-8E4F-A8CC576B5A30}" dt="2023-01-11T17:18:36.352" v="35058" actId="1036"/>
          <ac:spMkLst>
            <pc:docMk/>
            <pc:sldMk cId="943543115" sldId="2147048052"/>
            <ac:spMk id="35" creationId="{E3C94DAC-D56D-4FF3-9140-A4EC80184E39}"/>
          </ac:spMkLst>
        </pc:spChg>
        <pc:spChg chg="add mod">
          <ac:chgData name="Rolim de Moura, Lucas" userId="d79afec3-62e5-4232-b253-9652158c91d4" providerId="ADAL" clId="{E89F1C25-3E8C-43F4-8E4F-A8CC576B5A30}" dt="2023-01-11T17:22:23.801" v="35122" actId="555"/>
          <ac:spMkLst>
            <pc:docMk/>
            <pc:sldMk cId="943543115" sldId="2147048052"/>
            <ac:spMk id="36" creationId="{0B7B30D6-9E31-4B87-8476-A95DDE8F3DDF}"/>
          </ac:spMkLst>
        </pc:spChg>
        <pc:spChg chg="add mod">
          <ac:chgData name="Rolim de Moura, Lucas" userId="d79afec3-62e5-4232-b253-9652158c91d4" providerId="ADAL" clId="{E89F1C25-3E8C-43F4-8E4F-A8CC576B5A30}" dt="2023-01-11T17:18:36.352" v="35058" actId="1036"/>
          <ac:spMkLst>
            <pc:docMk/>
            <pc:sldMk cId="943543115" sldId="2147048052"/>
            <ac:spMk id="37" creationId="{D1062968-5DCA-4438-BD32-0415DDDA366C}"/>
          </ac:spMkLst>
        </pc:spChg>
        <pc:spChg chg="add mod">
          <ac:chgData name="Rolim de Moura, Lucas" userId="d79afec3-62e5-4232-b253-9652158c91d4" providerId="ADAL" clId="{E89F1C25-3E8C-43F4-8E4F-A8CC576B5A30}" dt="2023-01-11T17:18:36.352" v="35058" actId="1036"/>
          <ac:spMkLst>
            <pc:docMk/>
            <pc:sldMk cId="943543115" sldId="2147048052"/>
            <ac:spMk id="38" creationId="{D85471EC-6750-44A3-B49E-4F1F8F9DAC33}"/>
          </ac:spMkLst>
        </pc:spChg>
        <pc:spChg chg="add mod">
          <ac:chgData name="Rolim de Moura, Lucas" userId="d79afec3-62e5-4232-b253-9652158c91d4" providerId="ADAL" clId="{E89F1C25-3E8C-43F4-8E4F-A8CC576B5A30}" dt="2023-01-11T17:18:04.602" v="35034" actId="122"/>
          <ac:spMkLst>
            <pc:docMk/>
            <pc:sldMk cId="943543115" sldId="2147048052"/>
            <ac:spMk id="39" creationId="{3BFBA62C-36DC-40B9-B8C7-9E20EA15B275}"/>
          </ac:spMkLst>
        </pc:spChg>
        <pc:spChg chg="add mod">
          <ac:chgData name="Rolim de Moura, Lucas" userId="d79afec3-62e5-4232-b253-9652158c91d4" providerId="ADAL" clId="{E89F1C25-3E8C-43F4-8E4F-A8CC576B5A30}" dt="2023-01-11T17:19:40.313" v="35094" actId="14100"/>
          <ac:spMkLst>
            <pc:docMk/>
            <pc:sldMk cId="943543115" sldId="2147048052"/>
            <ac:spMk id="41" creationId="{4E506F4B-8DA2-45E3-94AC-6BDA40A01E46}"/>
          </ac:spMkLst>
        </pc:spChg>
        <pc:spChg chg="add mod">
          <ac:chgData name="Rolim de Moura, Lucas" userId="d79afec3-62e5-4232-b253-9652158c91d4" providerId="ADAL" clId="{E89F1C25-3E8C-43F4-8E4F-A8CC576B5A30}" dt="2023-01-11T17:22:01.997" v="35118" actId="1076"/>
          <ac:spMkLst>
            <pc:docMk/>
            <pc:sldMk cId="943543115" sldId="2147048052"/>
            <ac:spMk id="44" creationId="{71A329ED-B5F5-42A7-8690-357C3278F42B}"/>
          </ac:spMkLst>
        </pc:spChg>
        <pc:spChg chg="add mod">
          <ac:chgData name="Rolim de Moura, Lucas" userId="d79afec3-62e5-4232-b253-9652158c91d4" providerId="ADAL" clId="{E89F1C25-3E8C-43F4-8E4F-A8CC576B5A30}" dt="2023-01-11T17:22:01.997" v="35118" actId="1076"/>
          <ac:spMkLst>
            <pc:docMk/>
            <pc:sldMk cId="943543115" sldId="2147048052"/>
            <ac:spMk id="45" creationId="{99F607C8-7CEC-4175-83DD-5235524966C2}"/>
          </ac:spMkLst>
        </pc:spChg>
        <pc:spChg chg="add mod">
          <ac:chgData name="Rolim de Moura, Lucas" userId="d79afec3-62e5-4232-b253-9652158c91d4" providerId="ADAL" clId="{E89F1C25-3E8C-43F4-8E4F-A8CC576B5A30}" dt="2023-01-11T17:22:56.096" v="35185" actId="1076"/>
          <ac:spMkLst>
            <pc:docMk/>
            <pc:sldMk cId="943543115" sldId="2147048052"/>
            <ac:spMk id="46" creationId="{88349B08-E079-47AC-99D4-3E4001B2B037}"/>
          </ac:spMkLst>
        </pc:spChg>
        <pc:spChg chg="add mod">
          <ac:chgData name="Rolim de Moura, Lucas" userId="d79afec3-62e5-4232-b253-9652158c91d4" providerId="ADAL" clId="{E89F1C25-3E8C-43F4-8E4F-A8CC576B5A30}" dt="2023-01-11T17:35:20.531" v="35501" actId="20577"/>
          <ac:spMkLst>
            <pc:docMk/>
            <pc:sldMk cId="943543115" sldId="2147048052"/>
            <ac:spMk id="47" creationId="{702A5FDE-61F8-448F-B214-DACA5EFD636C}"/>
          </ac:spMkLst>
        </pc:spChg>
        <pc:picChg chg="add mod">
          <ac:chgData name="Rolim de Moura, Lucas" userId="d79afec3-62e5-4232-b253-9652158c91d4" providerId="ADAL" clId="{E89F1C25-3E8C-43F4-8E4F-A8CC576B5A30}" dt="2023-01-11T20:08:04.444" v="35574" actId="14100"/>
          <ac:picMkLst>
            <pc:docMk/>
            <pc:sldMk cId="943543115" sldId="2147048052"/>
            <ac:picMk id="7" creationId="{F6517ED1-3C17-47F3-BBEA-0A20D5CC4C72}"/>
          </ac:picMkLst>
        </pc:picChg>
        <pc:picChg chg="add mod">
          <ac:chgData name="Rolim de Moura, Lucas" userId="d79afec3-62e5-4232-b253-9652158c91d4" providerId="ADAL" clId="{E89F1C25-3E8C-43F4-8E4F-A8CC576B5A30}" dt="2023-01-11T17:18:14.434" v="35035"/>
          <ac:picMkLst>
            <pc:docMk/>
            <pc:sldMk cId="943543115" sldId="2147048052"/>
            <ac:picMk id="40" creationId="{772ACCB8-DB83-4273-AB34-E71E3862E0AD}"/>
          </ac:picMkLst>
        </pc:picChg>
        <pc:picChg chg="add del">
          <ac:chgData name="Rolim de Moura, Lucas" userId="d79afec3-62e5-4232-b253-9652158c91d4" providerId="ADAL" clId="{E89F1C25-3E8C-43F4-8E4F-A8CC576B5A30}" dt="2023-01-11T17:20:14.202" v="35096"/>
          <ac:picMkLst>
            <pc:docMk/>
            <pc:sldMk cId="943543115" sldId="2147048052"/>
            <ac:picMk id="42" creationId="{B47F346D-B782-4BD1-85E6-94C414C751EA}"/>
          </ac:picMkLst>
        </pc:picChg>
        <pc:picChg chg="add del">
          <ac:chgData name="Rolim de Moura, Lucas" userId="d79afec3-62e5-4232-b253-9652158c91d4" providerId="ADAL" clId="{E89F1C25-3E8C-43F4-8E4F-A8CC576B5A30}" dt="2023-01-11T20:07:38.702" v="35565" actId="21"/>
          <ac:picMkLst>
            <pc:docMk/>
            <pc:sldMk cId="943543115" sldId="2147048052"/>
            <ac:picMk id="1026" creationId="{B4EF8D45-AC06-43CE-A4FC-B11D2AF4B002}"/>
          </ac:picMkLst>
        </pc:picChg>
        <pc:picChg chg="add del">
          <ac:chgData name="Rolim de Moura, Lucas" userId="d79afec3-62e5-4232-b253-9652158c91d4" providerId="ADAL" clId="{E89F1C25-3E8C-43F4-8E4F-A8CC576B5A30}" dt="2023-01-11T17:20:17.609" v="35098" actId="21"/>
          <ac:picMkLst>
            <pc:docMk/>
            <pc:sldMk cId="943543115" sldId="2147048052"/>
            <ac:picMk id="2050" creationId="{6378AFB0-3520-402E-A27A-0391CE6EF6E2}"/>
          </ac:picMkLst>
        </pc:picChg>
        <pc:cxnChg chg="add del">
          <ac:chgData name="Rolim de Moura, Lucas" userId="d79afec3-62e5-4232-b253-9652158c91d4" providerId="ADAL" clId="{E89F1C25-3E8C-43F4-8E4F-A8CC576B5A30}" dt="2023-01-11T17:09:49.115" v="34653" actId="478"/>
          <ac:cxnSpMkLst>
            <pc:docMk/>
            <pc:sldMk cId="943543115" sldId="2147048052"/>
            <ac:cxnSpMk id="23" creationId="{DA293EA7-26C8-44E1-95B3-0805659391AC}"/>
          </ac:cxnSpMkLst>
        </pc:cxnChg>
        <pc:cxnChg chg="add del mod">
          <ac:chgData name="Rolim de Moura, Lucas" userId="d79afec3-62e5-4232-b253-9652158c91d4" providerId="ADAL" clId="{E89F1C25-3E8C-43F4-8E4F-A8CC576B5A30}" dt="2023-01-11T17:09:49.115" v="34653" actId="478"/>
          <ac:cxnSpMkLst>
            <pc:docMk/>
            <pc:sldMk cId="943543115" sldId="2147048052"/>
            <ac:cxnSpMk id="24" creationId="{94D2EA69-B980-4B71-87BD-9349ABB89105}"/>
          </ac:cxnSpMkLst>
        </pc:cxnChg>
        <pc:cxnChg chg="add del mod">
          <ac:chgData name="Rolim de Moura, Lucas" userId="d79afec3-62e5-4232-b253-9652158c91d4" providerId="ADAL" clId="{E89F1C25-3E8C-43F4-8E4F-A8CC576B5A30}" dt="2023-01-11T17:09:49.115" v="34653" actId="478"/>
          <ac:cxnSpMkLst>
            <pc:docMk/>
            <pc:sldMk cId="943543115" sldId="2147048052"/>
            <ac:cxnSpMk id="25" creationId="{AF02033E-5695-4E4E-80D2-5D9A8FEF1994}"/>
          </ac:cxnSpMkLst>
        </pc:cxnChg>
      </pc:sldChg>
      <pc:sldChg chg="addSp delSp modSp add del mod">
        <pc:chgData name="Rolim de Moura, Lucas" userId="d79afec3-62e5-4232-b253-9652158c91d4" providerId="ADAL" clId="{E89F1C25-3E8C-43F4-8E4F-A8CC576B5A30}" dt="2023-01-23T17:05:59.410" v="44153" actId="47"/>
        <pc:sldMkLst>
          <pc:docMk/>
          <pc:sldMk cId="3711370188" sldId="2147048053"/>
        </pc:sldMkLst>
        <pc:spChg chg="mod">
          <ac:chgData name="Rolim de Moura, Lucas" userId="d79afec3-62e5-4232-b253-9652158c91d4" providerId="ADAL" clId="{E89F1C25-3E8C-43F4-8E4F-A8CC576B5A30}" dt="2023-01-16T13:24:54.455" v="40282" actId="1035"/>
          <ac:spMkLst>
            <pc:docMk/>
            <pc:sldMk cId="3711370188" sldId="2147048053"/>
            <ac:spMk id="21" creationId="{C64349DB-DD06-4169-9617-B56460757085}"/>
          </ac:spMkLst>
        </pc:spChg>
        <pc:spChg chg="add mod">
          <ac:chgData name="Rolim de Moura, Lucas" userId="d79afec3-62e5-4232-b253-9652158c91d4" providerId="ADAL" clId="{E89F1C25-3E8C-43F4-8E4F-A8CC576B5A30}" dt="2023-01-16T13:24:45.191" v="40279" actId="1036"/>
          <ac:spMkLst>
            <pc:docMk/>
            <pc:sldMk cId="3711370188" sldId="2147048053"/>
            <ac:spMk id="24" creationId="{B5157BA2-7583-4D43-9F44-26B1D114E83E}"/>
          </ac:spMkLst>
        </pc:spChg>
        <pc:spChg chg="mod">
          <ac:chgData name="Rolim de Moura, Lucas" userId="d79afec3-62e5-4232-b253-9652158c91d4" providerId="ADAL" clId="{E89F1C25-3E8C-43F4-8E4F-A8CC576B5A30}" dt="2023-01-16T13:24:45.191" v="40279" actId="1036"/>
          <ac:spMkLst>
            <pc:docMk/>
            <pc:sldMk cId="3711370188" sldId="2147048053"/>
            <ac:spMk id="36" creationId="{5982D330-4068-4EED-AD2E-D8E453EAAA22}"/>
          </ac:spMkLst>
        </pc:spChg>
        <pc:spChg chg="mod">
          <ac:chgData name="Rolim de Moura, Lucas" userId="d79afec3-62e5-4232-b253-9652158c91d4" providerId="ADAL" clId="{E89F1C25-3E8C-43F4-8E4F-A8CC576B5A30}" dt="2023-01-16T13:24:45.191" v="40279" actId="1036"/>
          <ac:spMkLst>
            <pc:docMk/>
            <pc:sldMk cId="3711370188" sldId="2147048053"/>
            <ac:spMk id="37" creationId="{32B9DAE8-AD57-47A5-BC36-B8BA74BA4566}"/>
          </ac:spMkLst>
        </pc:spChg>
        <pc:spChg chg="del">
          <ac:chgData name="Rolim de Moura, Lucas" userId="d79afec3-62e5-4232-b253-9652158c91d4" providerId="ADAL" clId="{E89F1C25-3E8C-43F4-8E4F-A8CC576B5A30}" dt="2023-01-12T14:46:01.901" v="35791" actId="478"/>
          <ac:spMkLst>
            <pc:docMk/>
            <pc:sldMk cId="3711370188" sldId="2147048053"/>
            <ac:spMk id="48" creationId="{5C236B89-D6CF-6E4C-A896-16ED7010C45F}"/>
          </ac:spMkLst>
        </pc:spChg>
        <pc:spChg chg="del">
          <ac:chgData name="Rolim de Moura, Lucas" userId="d79afec3-62e5-4232-b253-9652158c91d4" providerId="ADAL" clId="{E89F1C25-3E8C-43F4-8E4F-A8CC576B5A30}" dt="2023-01-12T14:46:01.901" v="35791" actId="478"/>
          <ac:spMkLst>
            <pc:docMk/>
            <pc:sldMk cId="3711370188" sldId="2147048053"/>
            <ac:spMk id="49" creationId="{74101938-B4FA-6C4A-B895-99FCB4F312D7}"/>
          </ac:spMkLst>
        </pc:spChg>
        <pc:spChg chg="mod">
          <ac:chgData name="Rolim de Moura, Lucas" userId="d79afec3-62e5-4232-b253-9652158c91d4" providerId="ADAL" clId="{E89F1C25-3E8C-43F4-8E4F-A8CC576B5A30}" dt="2023-01-13T13:13:01.305" v="40268" actId="1035"/>
          <ac:spMkLst>
            <pc:docMk/>
            <pc:sldMk cId="3711370188" sldId="2147048053"/>
            <ac:spMk id="52" creationId="{9AF372B5-B2E7-544D-88C9-97026D1BA426}"/>
          </ac:spMkLst>
        </pc:spChg>
        <pc:spChg chg="mod">
          <ac:chgData name="Rolim de Moura, Lucas" userId="d79afec3-62e5-4232-b253-9652158c91d4" providerId="ADAL" clId="{E89F1C25-3E8C-43F4-8E4F-A8CC576B5A30}" dt="2023-01-13T13:13:01.305" v="40268" actId="1035"/>
          <ac:spMkLst>
            <pc:docMk/>
            <pc:sldMk cId="3711370188" sldId="2147048053"/>
            <ac:spMk id="53" creationId="{5A1C0A74-153D-3D49-B9BF-FC95BBCB6747}"/>
          </ac:spMkLst>
        </pc:spChg>
        <pc:spChg chg="mod">
          <ac:chgData name="Rolim de Moura, Lucas" userId="d79afec3-62e5-4232-b253-9652158c91d4" providerId="ADAL" clId="{E89F1C25-3E8C-43F4-8E4F-A8CC576B5A30}" dt="2023-01-16T13:24:45.191" v="40279" actId="1036"/>
          <ac:spMkLst>
            <pc:docMk/>
            <pc:sldMk cId="3711370188" sldId="2147048053"/>
            <ac:spMk id="55" creationId="{89A13817-88F3-094B-A48C-97972A80CA9F}"/>
          </ac:spMkLst>
        </pc:spChg>
        <pc:spChg chg="mod">
          <ac:chgData name="Rolim de Moura, Lucas" userId="d79afec3-62e5-4232-b253-9652158c91d4" providerId="ADAL" clId="{E89F1C25-3E8C-43F4-8E4F-A8CC576B5A30}" dt="2023-01-16T13:24:45.191" v="40279" actId="1036"/>
          <ac:spMkLst>
            <pc:docMk/>
            <pc:sldMk cId="3711370188" sldId="2147048053"/>
            <ac:spMk id="56" creationId="{F7F55E73-F25D-724D-A64D-4696CFDB9FF0}"/>
          </ac:spMkLst>
        </pc:spChg>
        <pc:spChg chg="mod">
          <ac:chgData name="Rolim de Moura, Lucas" userId="d79afec3-62e5-4232-b253-9652158c91d4" providerId="ADAL" clId="{E89F1C25-3E8C-43F4-8E4F-A8CC576B5A30}" dt="2023-01-23T13:02:22.994" v="41527" actId="20577"/>
          <ac:spMkLst>
            <pc:docMk/>
            <pc:sldMk cId="3711370188" sldId="2147048053"/>
            <ac:spMk id="59" creationId="{6D1EC05C-222D-4EF8-8BA1-2A473657FC73}"/>
          </ac:spMkLst>
        </pc:spChg>
        <pc:spChg chg="del">
          <ac:chgData name="Rolim de Moura, Lucas" userId="d79afec3-62e5-4232-b253-9652158c91d4" providerId="ADAL" clId="{E89F1C25-3E8C-43F4-8E4F-A8CC576B5A30}" dt="2023-01-12T16:25:58.275" v="37895" actId="478"/>
          <ac:spMkLst>
            <pc:docMk/>
            <pc:sldMk cId="3711370188" sldId="2147048053"/>
            <ac:spMk id="60" creationId="{9EB87717-9BC6-4F91-8883-39E2FB399AE7}"/>
          </ac:spMkLst>
        </pc:spChg>
        <pc:spChg chg="del">
          <ac:chgData name="Rolim de Moura, Lucas" userId="d79afec3-62e5-4232-b253-9652158c91d4" providerId="ADAL" clId="{E89F1C25-3E8C-43F4-8E4F-A8CC576B5A30}" dt="2023-01-12T16:24:36.641" v="37537" actId="478"/>
          <ac:spMkLst>
            <pc:docMk/>
            <pc:sldMk cId="3711370188" sldId="2147048053"/>
            <ac:spMk id="64" creationId="{283F6947-9370-BE42-9ACF-EF0AA926EBCA}"/>
          </ac:spMkLst>
        </pc:spChg>
        <pc:spChg chg="del">
          <ac:chgData name="Rolim de Moura, Lucas" userId="d79afec3-62e5-4232-b253-9652158c91d4" providerId="ADAL" clId="{E89F1C25-3E8C-43F4-8E4F-A8CC576B5A30}" dt="2023-01-12T16:24:36.641" v="37537" actId="478"/>
          <ac:spMkLst>
            <pc:docMk/>
            <pc:sldMk cId="3711370188" sldId="2147048053"/>
            <ac:spMk id="65" creationId="{C3485336-7CE3-6D47-B3CA-A0B43899C8F8}"/>
          </ac:spMkLst>
        </pc:spChg>
        <pc:spChg chg="del">
          <ac:chgData name="Rolim de Moura, Lucas" userId="d79afec3-62e5-4232-b253-9652158c91d4" providerId="ADAL" clId="{E89F1C25-3E8C-43F4-8E4F-A8CC576B5A30}" dt="2023-01-12T16:24:36.641" v="37537" actId="478"/>
          <ac:spMkLst>
            <pc:docMk/>
            <pc:sldMk cId="3711370188" sldId="2147048053"/>
            <ac:spMk id="66" creationId="{856C9B22-EE1A-504B-B724-B9D92F7C052C}"/>
          </ac:spMkLst>
        </pc:spChg>
        <pc:spChg chg="del">
          <ac:chgData name="Rolim de Moura, Lucas" userId="d79afec3-62e5-4232-b253-9652158c91d4" providerId="ADAL" clId="{E89F1C25-3E8C-43F4-8E4F-A8CC576B5A30}" dt="2023-01-12T16:24:36.641" v="37537" actId="478"/>
          <ac:spMkLst>
            <pc:docMk/>
            <pc:sldMk cId="3711370188" sldId="2147048053"/>
            <ac:spMk id="67" creationId="{691FCD71-0E7D-554E-A508-A7BAEC7BACBD}"/>
          </ac:spMkLst>
        </pc:spChg>
        <pc:spChg chg="del">
          <ac:chgData name="Rolim de Moura, Lucas" userId="d79afec3-62e5-4232-b253-9652158c91d4" providerId="ADAL" clId="{E89F1C25-3E8C-43F4-8E4F-A8CC576B5A30}" dt="2023-01-12T16:24:36.641" v="37537" actId="478"/>
          <ac:spMkLst>
            <pc:docMk/>
            <pc:sldMk cId="3711370188" sldId="2147048053"/>
            <ac:spMk id="69" creationId="{B6B1D936-22D4-1548-B701-B083BF9C2582}"/>
          </ac:spMkLst>
        </pc:spChg>
        <pc:spChg chg="del mod">
          <ac:chgData name="Rolim de Moura, Lucas" userId="d79afec3-62e5-4232-b253-9652158c91d4" providerId="ADAL" clId="{E89F1C25-3E8C-43F4-8E4F-A8CC576B5A30}" dt="2023-01-12T15:01:07.834" v="36765" actId="478"/>
          <ac:spMkLst>
            <pc:docMk/>
            <pc:sldMk cId="3711370188" sldId="2147048053"/>
            <ac:spMk id="71" creationId="{91F6D4EB-4999-7843-B94F-FD4CF23F86D9}"/>
          </ac:spMkLst>
        </pc:spChg>
        <pc:spChg chg="del">
          <ac:chgData name="Rolim de Moura, Lucas" userId="d79afec3-62e5-4232-b253-9652158c91d4" providerId="ADAL" clId="{E89F1C25-3E8C-43F4-8E4F-A8CC576B5A30}" dt="2023-01-12T14:46:01.901" v="35791" actId="478"/>
          <ac:spMkLst>
            <pc:docMk/>
            <pc:sldMk cId="3711370188" sldId="2147048053"/>
            <ac:spMk id="73" creationId="{4BA9CA15-CB11-5F44-8CAE-228556486CCE}"/>
          </ac:spMkLst>
        </pc:spChg>
        <pc:picChg chg="add mod">
          <ac:chgData name="Rolim de Moura, Lucas" userId="d79afec3-62e5-4232-b253-9652158c91d4" providerId="ADAL" clId="{E89F1C25-3E8C-43F4-8E4F-A8CC576B5A30}" dt="2023-01-16T13:24:45.191" v="40279" actId="1036"/>
          <ac:picMkLst>
            <pc:docMk/>
            <pc:sldMk cId="3711370188" sldId="2147048053"/>
            <ac:picMk id="2" creationId="{0A845FD6-7389-4A3B-A195-BE6929902BA4}"/>
          </ac:picMkLst>
        </pc:picChg>
        <pc:picChg chg="mod">
          <ac:chgData name="Rolim de Moura, Lucas" userId="d79afec3-62e5-4232-b253-9652158c91d4" providerId="ADAL" clId="{E89F1C25-3E8C-43F4-8E4F-A8CC576B5A30}" dt="2023-01-13T13:13:01.305" v="40268" actId="1035"/>
          <ac:picMkLst>
            <pc:docMk/>
            <pc:sldMk cId="3711370188" sldId="2147048053"/>
            <ac:picMk id="4" creationId="{9405687D-951A-408E-8B01-EE8214420535}"/>
          </ac:picMkLst>
        </pc:picChg>
        <pc:picChg chg="del">
          <ac:chgData name="Rolim de Moura, Lucas" userId="d79afec3-62e5-4232-b253-9652158c91d4" providerId="ADAL" clId="{E89F1C25-3E8C-43F4-8E4F-A8CC576B5A30}" dt="2023-01-12T16:24:36.641" v="37537" actId="478"/>
          <ac:picMkLst>
            <pc:docMk/>
            <pc:sldMk cId="3711370188" sldId="2147048053"/>
            <ac:picMk id="22" creationId="{B953FF0F-2085-4774-9E6D-55C07B05BF40}"/>
          </ac:picMkLst>
        </pc:picChg>
        <pc:picChg chg="add mod">
          <ac:chgData name="Rolim de Moura, Lucas" userId="d79afec3-62e5-4232-b253-9652158c91d4" providerId="ADAL" clId="{E89F1C25-3E8C-43F4-8E4F-A8CC576B5A30}" dt="2023-01-16T13:24:45.191" v="40279" actId="1036"/>
          <ac:picMkLst>
            <pc:docMk/>
            <pc:sldMk cId="3711370188" sldId="2147048053"/>
            <ac:picMk id="25" creationId="{28A319BF-6390-4484-B4D4-739EF36ED39C}"/>
          </ac:picMkLst>
        </pc:picChg>
        <pc:picChg chg="add mod ord">
          <ac:chgData name="Rolim de Moura, Lucas" userId="d79afec3-62e5-4232-b253-9652158c91d4" providerId="ADAL" clId="{E89F1C25-3E8C-43F4-8E4F-A8CC576B5A30}" dt="2023-01-13T13:12:04.667" v="40185" actId="167"/>
          <ac:picMkLst>
            <pc:docMk/>
            <pc:sldMk cId="3711370188" sldId="2147048053"/>
            <ac:picMk id="26" creationId="{3665CEE3-9780-4642-B554-DAF5943FB9AB}"/>
          </ac:picMkLst>
        </pc:picChg>
        <pc:picChg chg="add del">
          <ac:chgData name="Rolim de Moura, Lucas" userId="d79afec3-62e5-4232-b253-9652158c91d4" providerId="ADAL" clId="{E89F1C25-3E8C-43F4-8E4F-A8CC576B5A30}" dt="2023-01-12T15:01:02.125" v="36762" actId="21"/>
          <ac:picMkLst>
            <pc:docMk/>
            <pc:sldMk cId="3711370188" sldId="2147048053"/>
            <ac:picMk id="1026" creationId="{89FC04DD-0758-4C1D-A0D7-F9E1E66D33F4}"/>
          </ac:picMkLst>
        </pc:picChg>
      </pc:sldChg>
      <pc:sldChg chg="addSp delSp modSp new mod ord modShow">
        <pc:chgData name="Rolim de Moura, Lucas" userId="d79afec3-62e5-4232-b253-9652158c91d4" providerId="ADAL" clId="{E89F1C25-3E8C-43F4-8E4F-A8CC576B5A30}" dt="2023-01-20T13:15:09.996" v="40748" actId="478"/>
        <pc:sldMkLst>
          <pc:docMk/>
          <pc:sldMk cId="2538248087" sldId="2147048054"/>
        </pc:sldMkLst>
        <pc:spChg chg="add del mod">
          <ac:chgData name="Rolim de Moura, Lucas" userId="d79afec3-62e5-4232-b253-9652158c91d4" providerId="ADAL" clId="{E89F1C25-3E8C-43F4-8E4F-A8CC576B5A30}" dt="2023-01-20T13:15:09.996" v="40748" actId="478"/>
          <ac:spMkLst>
            <pc:docMk/>
            <pc:sldMk cId="2538248087" sldId="2147048054"/>
            <ac:spMk id="4" creationId="{EC358012-7C45-4700-BB85-0322573F9215}"/>
          </ac:spMkLst>
        </pc:spChg>
        <pc:picChg chg="add">
          <ac:chgData name="Rolim de Moura, Lucas" userId="d79afec3-62e5-4232-b253-9652158c91d4" providerId="ADAL" clId="{E89F1C25-3E8C-43F4-8E4F-A8CC576B5A30}" dt="2023-01-16T20:16:54.669" v="40305" actId="22"/>
          <ac:picMkLst>
            <pc:docMk/>
            <pc:sldMk cId="2538248087" sldId="2147048054"/>
            <ac:picMk id="3" creationId="{D29FBBFA-1BB2-4418-83D6-8A0C289CF576}"/>
          </ac:picMkLst>
        </pc:picChg>
      </pc:sldChg>
      <pc:sldChg chg="addSp new del mod ord modShow">
        <pc:chgData name="Rolim de Moura, Lucas" userId="d79afec3-62e5-4232-b253-9652158c91d4" providerId="ADAL" clId="{E89F1C25-3E8C-43F4-8E4F-A8CC576B5A30}" dt="2023-01-23T12:08:43.467" v="41337" actId="47"/>
        <pc:sldMkLst>
          <pc:docMk/>
          <pc:sldMk cId="1402284250" sldId="2147048055"/>
        </pc:sldMkLst>
        <pc:picChg chg="add">
          <ac:chgData name="Rolim de Moura, Lucas" userId="d79afec3-62e5-4232-b253-9652158c91d4" providerId="ADAL" clId="{E89F1C25-3E8C-43F4-8E4F-A8CC576B5A30}" dt="2023-01-16T20:21:01.645" v="40308" actId="22"/>
          <ac:picMkLst>
            <pc:docMk/>
            <pc:sldMk cId="1402284250" sldId="2147048055"/>
            <ac:picMk id="3" creationId="{BDC2CAD4-AC3D-4565-A74A-0947A4796128}"/>
          </ac:picMkLst>
        </pc:picChg>
      </pc:sldChg>
      <pc:sldChg chg="addSp delSp modSp add mod modNotesTx">
        <pc:chgData name="Rolim de Moura, Lucas" userId="d79afec3-62e5-4232-b253-9652158c91d4" providerId="ADAL" clId="{E89F1C25-3E8C-43F4-8E4F-A8CC576B5A30}" dt="2023-01-24T20:27:52.805" v="53291" actId="12"/>
        <pc:sldMkLst>
          <pc:docMk/>
          <pc:sldMk cId="2152409342" sldId="2147048055"/>
        </pc:sldMkLst>
        <pc:spChg chg="mod">
          <ac:chgData name="Rolim de Moura, Lucas" userId="d79afec3-62e5-4232-b253-9652158c91d4" providerId="ADAL" clId="{E89F1C25-3E8C-43F4-8E4F-A8CC576B5A30}" dt="2023-01-24T19:45:15.511" v="52694" actId="14100"/>
          <ac:spMkLst>
            <pc:docMk/>
            <pc:sldMk cId="2152409342" sldId="2147048055"/>
            <ac:spMk id="4" creationId="{890398A2-1FAD-E54A-83E5-1787EDBBFAF6}"/>
          </ac:spMkLst>
        </pc:spChg>
        <pc:spChg chg="del mod ord">
          <ac:chgData name="Rolim de Moura, Lucas" userId="d79afec3-62e5-4232-b253-9652158c91d4" providerId="ADAL" clId="{E89F1C25-3E8C-43F4-8E4F-A8CC576B5A30}" dt="2023-01-23T16:56:39.637" v="44022" actId="478"/>
          <ac:spMkLst>
            <pc:docMk/>
            <pc:sldMk cId="2152409342" sldId="2147048055"/>
            <ac:spMk id="5" creationId="{A922DADD-4A78-2B43-9D07-DC156083C411}"/>
          </ac:spMkLst>
        </pc:spChg>
        <pc:spChg chg="mod">
          <ac:chgData name="Rolim de Moura, Lucas" userId="d79afec3-62e5-4232-b253-9652158c91d4" providerId="ADAL" clId="{E89F1C25-3E8C-43F4-8E4F-A8CC576B5A30}" dt="2023-01-24T19:45:15.511" v="52694" actId="14100"/>
          <ac:spMkLst>
            <pc:docMk/>
            <pc:sldMk cId="2152409342" sldId="2147048055"/>
            <ac:spMk id="8" creationId="{D0120C1A-629E-2444-8020-22C4E065ABB1}"/>
          </ac:spMkLst>
        </pc:spChg>
        <pc:spChg chg="del mod ord">
          <ac:chgData name="Rolim de Moura, Lucas" userId="d79afec3-62e5-4232-b253-9652158c91d4" providerId="ADAL" clId="{E89F1C25-3E8C-43F4-8E4F-A8CC576B5A30}" dt="2023-01-23T16:59:37.191" v="44100" actId="478"/>
          <ac:spMkLst>
            <pc:docMk/>
            <pc:sldMk cId="2152409342" sldId="2147048055"/>
            <ac:spMk id="9" creationId="{9769F574-6873-584A-A385-EF41FFD918D8}"/>
          </ac:spMkLst>
        </pc:spChg>
        <pc:spChg chg="mod">
          <ac:chgData name="Rolim de Moura, Lucas" userId="d79afec3-62e5-4232-b253-9652158c91d4" providerId="ADAL" clId="{E89F1C25-3E8C-43F4-8E4F-A8CC576B5A30}" dt="2023-01-24T19:45:15.511" v="52694" actId="14100"/>
          <ac:spMkLst>
            <pc:docMk/>
            <pc:sldMk cId="2152409342" sldId="2147048055"/>
            <ac:spMk id="11" creationId="{7D79735D-C242-2E48-865E-81E538314FC0}"/>
          </ac:spMkLst>
        </pc:spChg>
        <pc:spChg chg="del mod">
          <ac:chgData name="Rolim de Moura, Lucas" userId="d79afec3-62e5-4232-b253-9652158c91d4" providerId="ADAL" clId="{E89F1C25-3E8C-43F4-8E4F-A8CC576B5A30}" dt="2023-01-23T16:59:37.191" v="44100" actId="478"/>
          <ac:spMkLst>
            <pc:docMk/>
            <pc:sldMk cId="2152409342" sldId="2147048055"/>
            <ac:spMk id="12" creationId="{42489650-E156-FC48-934E-AB71E017E329}"/>
          </ac:spMkLst>
        </pc:spChg>
        <pc:spChg chg="mod">
          <ac:chgData name="Rolim de Moura, Lucas" userId="d79afec3-62e5-4232-b253-9652158c91d4" providerId="ADAL" clId="{E89F1C25-3E8C-43F4-8E4F-A8CC576B5A30}" dt="2023-01-23T18:57:24.799" v="44797" actId="1035"/>
          <ac:spMkLst>
            <pc:docMk/>
            <pc:sldMk cId="2152409342" sldId="2147048055"/>
            <ac:spMk id="16" creationId="{9AB79A45-7A90-AC4F-9CCE-B8F53E9BEA37}"/>
          </ac:spMkLst>
        </pc:spChg>
        <pc:spChg chg="add del mod">
          <ac:chgData name="Rolim de Moura, Lucas" userId="d79afec3-62e5-4232-b253-9652158c91d4" providerId="ADAL" clId="{E89F1C25-3E8C-43F4-8E4F-A8CC576B5A30}" dt="2023-01-23T18:57:24.799" v="44797" actId="1035"/>
          <ac:spMkLst>
            <pc:docMk/>
            <pc:sldMk cId="2152409342" sldId="2147048055"/>
            <ac:spMk id="17" creationId="{8F903671-C3FA-1B49-8AEB-41B4CBC933FC}"/>
          </ac:spMkLst>
        </pc:spChg>
        <pc:spChg chg="add del mod">
          <ac:chgData name="Rolim de Moura, Lucas" userId="d79afec3-62e5-4232-b253-9652158c91d4" providerId="ADAL" clId="{E89F1C25-3E8C-43F4-8E4F-A8CC576B5A30}" dt="2023-01-23T16:55:54.806" v="44008" actId="21"/>
          <ac:spMkLst>
            <pc:docMk/>
            <pc:sldMk cId="2152409342" sldId="2147048055"/>
            <ac:spMk id="19" creationId="{BBC06748-BEBA-4982-A991-DCFB8E4BA480}"/>
          </ac:spMkLst>
        </pc:spChg>
        <pc:spChg chg="mod">
          <ac:chgData name="Rolim de Moura, Lucas" userId="d79afec3-62e5-4232-b253-9652158c91d4" providerId="ADAL" clId="{E89F1C25-3E8C-43F4-8E4F-A8CC576B5A30}" dt="2023-01-23T18:57:24.799" v="44797" actId="1035"/>
          <ac:spMkLst>
            <pc:docMk/>
            <pc:sldMk cId="2152409342" sldId="2147048055"/>
            <ac:spMk id="20" creationId="{FF315FCE-D9AC-9E4B-813F-2750378BCBB2}"/>
          </ac:spMkLst>
        </pc:spChg>
        <pc:spChg chg="mod">
          <ac:chgData name="Rolim de Moura, Lucas" userId="d79afec3-62e5-4232-b253-9652158c91d4" providerId="ADAL" clId="{E89F1C25-3E8C-43F4-8E4F-A8CC576B5A30}" dt="2023-01-23T18:57:24.799" v="44797" actId="1035"/>
          <ac:spMkLst>
            <pc:docMk/>
            <pc:sldMk cId="2152409342" sldId="2147048055"/>
            <ac:spMk id="23" creationId="{3E1BA644-889B-0C44-8FD4-95AC73A77A52}"/>
          </ac:spMkLst>
        </pc:spChg>
        <pc:spChg chg="mod">
          <ac:chgData name="Rolim de Moura, Lucas" userId="d79afec3-62e5-4232-b253-9652158c91d4" providerId="ADAL" clId="{E89F1C25-3E8C-43F4-8E4F-A8CC576B5A30}" dt="2023-01-23T17:05:15.871" v="44135" actId="20577"/>
          <ac:spMkLst>
            <pc:docMk/>
            <pc:sldMk cId="2152409342" sldId="2147048055"/>
            <ac:spMk id="28" creationId="{98A1BF75-70B4-4119-B410-7655185F0B01}"/>
          </ac:spMkLst>
        </pc:spChg>
        <pc:spChg chg="mod">
          <ac:chgData name="Rolim de Moura, Lucas" userId="d79afec3-62e5-4232-b253-9652158c91d4" providerId="ADAL" clId="{E89F1C25-3E8C-43F4-8E4F-A8CC576B5A30}" dt="2023-01-23T18:57:24.799" v="44797" actId="1035"/>
          <ac:spMkLst>
            <pc:docMk/>
            <pc:sldMk cId="2152409342" sldId="2147048055"/>
            <ac:spMk id="37" creationId="{674E0DFB-957F-4127-B0A5-399866CADF2D}"/>
          </ac:spMkLst>
        </pc:spChg>
        <pc:spChg chg="mod">
          <ac:chgData name="Rolim de Moura, Lucas" userId="d79afec3-62e5-4232-b253-9652158c91d4" providerId="ADAL" clId="{E89F1C25-3E8C-43F4-8E4F-A8CC576B5A30}" dt="2023-01-23T18:57:24.799" v="44797" actId="1035"/>
          <ac:spMkLst>
            <pc:docMk/>
            <pc:sldMk cId="2152409342" sldId="2147048055"/>
            <ac:spMk id="38" creationId="{B842ED4F-0295-4B9E-ADC9-CB09896F6167}"/>
          </ac:spMkLst>
        </pc:spChg>
        <pc:picChg chg="add mod modCrop">
          <ac:chgData name="Rolim de Moura, Lucas" userId="d79afec3-62e5-4232-b253-9652158c91d4" providerId="ADAL" clId="{E89F1C25-3E8C-43F4-8E4F-A8CC576B5A30}" dt="2023-01-23T18:57:24.799" v="44797" actId="1035"/>
          <ac:picMkLst>
            <pc:docMk/>
            <pc:sldMk cId="2152409342" sldId="2147048055"/>
            <ac:picMk id="2" creationId="{423DB0F2-BDC0-41B8-B61F-E5DD13F0DE50}"/>
          </ac:picMkLst>
        </pc:picChg>
        <pc:picChg chg="add del mod">
          <ac:chgData name="Rolim de Moura, Lucas" userId="d79afec3-62e5-4232-b253-9652158c91d4" providerId="ADAL" clId="{E89F1C25-3E8C-43F4-8E4F-A8CC576B5A30}" dt="2023-01-23T16:57:01.190" v="44026" actId="478"/>
          <ac:picMkLst>
            <pc:docMk/>
            <pc:sldMk cId="2152409342" sldId="2147048055"/>
            <ac:picMk id="21" creationId="{305E086C-8670-40D1-BE56-EF6328C493E9}"/>
          </ac:picMkLst>
        </pc:picChg>
        <pc:picChg chg="add mod">
          <ac:chgData name="Rolim de Moura, Lucas" userId="d79afec3-62e5-4232-b253-9652158c91d4" providerId="ADAL" clId="{E89F1C25-3E8C-43F4-8E4F-A8CC576B5A30}" dt="2023-01-23T18:57:24.799" v="44797" actId="1035"/>
          <ac:picMkLst>
            <pc:docMk/>
            <pc:sldMk cId="2152409342" sldId="2147048055"/>
            <ac:picMk id="22" creationId="{D3260772-272C-4645-A2CC-200C3516A02A}"/>
          </ac:picMkLst>
        </pc:picChg>
        <pc:picChg chg="add mod">
          <ac:chgData name="Rolim de Moura, Lucas" userId="d79afec3-62e5-4232-b253-9652158c91d4" providerId="ADAL" clId="{E89F1C25-3E8C-43F4-8E4F-A8CC576B5A30}" dt="2023-01-23T18:57:24.799" v="44797" actId="1035"/>
          <ac:picMkLst>
            <pc:docMk/>
            <pc:sldMk cId="2152409342" sldId="2147048055"/>
            <ac:picMk id="24" creationId="{0CF947B2-9079-427A-9328-BFD6A31C8446}"/>
          </ac:picMkLst>
        </pc:picChg>
        <pc:picChg chg="add mod ord">
          <ac:chgData name="Rolim de Moura, Lucas" userId="d79afec3-62e5-4232-b253-9652158c91d4" providerId="ADAL" clId="{E89F1C25-3E8C-43F4-8E4F-A8CC576B5A30}" dt="2023-01-23T18:57:15.200" v="44791" actId="167"/>
          <ac:picMkLst>
            <pc:docMk/>
            <pc:sldMk cId="2152409342" sldId="2147048055"/>
            <ac:picMk id="26" creationId="{30CFE5FD-4460-43C3-A813-996AD1F4EE77}"/>
          </ac:picMkLst>
        </pc:picChg>
        <pc:picChg chg="mod ord">
          <ac:chgData name="Rolim de Moura, Lucas" userId="d79afec3-62e5-4232-b253-9652158c91d4" providerId="ADAL" clId="{E89F1C25-3E8C-43F4-8E4F-A8CC576B5A30}" dt="2023-01-23T18:57:24.799" v="44797" actId="1035"/>
          <ac:picMkLst>
            <pc:docMk/>
            <pc:sldMk cId="2152409342" sldId="2147048055"/>
            <ac:picMk id="33" creationId="{33B391EA-397C-4116-BACA-1F6F2F5101B5}"/>
          </ac:picMkLst>
        </pc:picChg>
        <pc:picChg chg="mod ord">
          <ac:chgData name="Rolim de Moura, Lucas" userId="d79afec3-62e5-4232-b253-9652158c91d4" providerId="ADAL" clId="{E89F1C25-3E8C-43F4-8E4F-A8CC576B5A30}" dt="2023-01-23T18:57:24.799" v="44797" actId="1035"/>
          <ac:picMkLst>
            <pc:docMk/>
            <pc:sldMk cId="2152409342" sldId="2147048055"/>
            <ac:picMk id="34" creationId="{CA3992C6-68A4-4034-86AB-B4876F8FBFDE}"/>
          </ac:picMkLst>
        </pc:picChg>
        <pc:picChg chg="mod ord">
          <ac:chgData name="Rolim de Moura, Lucas" userId="d79afec3-62e5-4232-b253-9652158c91d4" providerId="ADAL" clId="{E89F1C25-3E8C-43F4-8E4F-A8CC576B5A30}" dt="2023-01-23T18:57:24.799" v="44797" actId="1035"/>
          <ac:picMkLst>
            <pc:docMk/>
            <pc:sldMk cId="2152409342" sldId="2147048055"/>
            <ac:picMk id="35" creationId="{E30C59D8-E1FD-46C3-A820-C5465C60DEC1}"/>
          </ac:picMkLst>
        </pc:picChg>
      </pc:sldChg>
      <pc:sldChg chg="addSp delSp modSp add del mod">
        <pc:chgData name="Rolim de Moura, Lucas" userId="d79afec3-62e5-4232-b253-9652158c91d4" providerId="ADAL" clId="{E89F1C25-3E8C-43F4-8E4F-A8CC576B5A30}" dt="2023-01-23T16:32:11.877" v="42997" actId="47"/>
        <pc:sldMkLst>
          <pc:docMk/>
          <pc:sldMk cId="3546138031" sldId="2147048055"/>
        </pc:sldMkLst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5" creationId="{D578DF03-D18D-BE4E-B4EF-38B11087E862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6" creationId="{3719FBFD-64F8-F447-9F35-53DBDB3F3349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7" creationId="{4F087B17-B57B-1548-BC1E-91C905747867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8" creationId="{77DB48A2-A092-8A49-9BE8-99CFC80323A5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10" creationId="{BE202936-0931-954D-BDAA-2CA2FFF347D2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11" creationId="{47405A81-1A40-1144-AADA-0AB387E30760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21" creationId="{836DFB7E-0595-554B-B103-8A21BE1FDBEA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22" creationId="{ED5A7D2C-FC64-A847-901C-3E9FB5867D1E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25" creationId="{9D1B5DA8-E4B1-C24C-B068-00C6956A4E0D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26" creationId="{92BCAB83-1E3F-D548-8972-4E7D6F4E4DC6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28" creationId="{2291F750-CFAC-824C-8E19-CAAEAAD6C5A5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29" creationId="{E5056E37-BE9E-E84B-9C5E-9E97558FE426}"/>
          </ac:spMkLst>
        </pc:spChg>
        <pc:spChg chg="del">
          <ac:chgData name="Rolim de Moura, Lucas" userId="d79afec3-62e5-4232-b253-9652158c91d4" providerId="ADAL" clId="{E89F1C25-3E8C-43F4-8E4F-A8CC576B5A30}" dt="2023-01-23T16:30:44.867" v="42975" actId="478"/>
          <ac:spMkLst>
            <pc:docMk/>
            <pc:sldMk cId="3546138031" sldId="2147048055"/>
            <ac:spMk id="30" creationId="{96386713-10F2-4FBB-8128-3D4AC5B1E892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31" creationId="{14019BC9-57A1-9642-8786-D761501D084E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32" creationId="{215064FD-27D0-DE46-A586-C2CD0EEC7380}"/>
          </ac:spMkLst>
        </pc:spChg>
        <pc:spChg chg="del">
          <ac:chgData name="Rolim de Moura, Lucas" userId="d79afec3-62e5-4232-b253-9652158c91d4" providerId="ADAL" clId="{E89F1C25-3E8C-43F4-8E4F-A8CC576B5A30}" dt="2023-01-23T16:30:44.867" v="42975" actId="478"/>
          <ac:spMkLst>
            <pc:docMk/>
            <pc:sldMk cId="3546138031" sldId="2147048055"/>
            <ac:spMk id="33" creationId="{BC114527-4ED8-422B-AA2B-6B40AD4D127E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34" creationId="{2A3EBD7B-9D0A-3C4E-8199-52D516FBFE1F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35" creationId="{9CF2B9E3-FBCF-3C45-B409-A85C1A3BBC67}"/>
          </ac:spMkLst>
        </pc:spChg>
        <pc:spChg chg="add mod">
          <ac:chgData name="Rolim de Moura, Lucas" userId="d79afec3-62e5-4232-b253-9652158c91d4" providerId="ADAL" clId="{E89F1C25-3E8C-43F4-8E4F-A8CC576B5A30}" dt="2023-01-23T16:31:05.070" v="42993" actId="20577"/>
          <ac:spMkLst>
            <pc:docMk/>
            <pc:sldMk cId="3546138031" sldId="2147048055"/>
            <ac:spMk id="36" creationId="{7E1A6FDB-9E17-4401-BA4F-7BCD18C09B68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37" creationId="{E7AE50E5-89C0-C349-89CA-7C1C90B0709C}"/>
          </ac:spMkLst>
        </pc:spChg>
        <pc:spChg chg="del">
          <ac:chgData name="Rolim de Moura, Lucas" userId="d79afec3-62e5-4232-b253-9652158c91d4" providerId="ADAL" clId="{E89F1C25-3E8C-43F4-8E4F-A8CC576B5A30}" dt="2023-01-23T16:30:34.119" v="42974" actId="478"/>
          <ac:spMkLst>
            <pc:docMk/>
            <pc:sldMk cId="3546138031" sldId="2147048055"/>
            <ac:spMk id="38" creationId="{E7F09408-6396-144B-A211-C48C2F075A36}"/>
          </ac:spMkLst>
        </pc:spChg>
        <pc:spChg chg="add mod">
          <ac:chgData name="Rolim de Moura, Lucas" userId="d79afec3-62e5-4232-b253-9652158c91d4" providerId="ADAL" clId="{E89F1C25-3E8C-43F4-8E4F-A8CC576B5A30}" dt="2023-01-23T16:30:53.934" v="42992" actId="20577"/>
          <ac:spMkLst>
            <pc:docMk/>
            <pc:sldMk cId="3546138031" sldId="2147048055"/>
            <ac:spMk id="39" creationId="{C3D1421A-9D65-432B-9DF7-59E6EF4BBCC9}"/>
          </ac:spMkLst>
        </pc:spChg>
        <pc:picChg chg="del">
          <ac:chgData name="Rolim de Moura, Lucas" userId="d79afec3-62e5-4232-b253-9652158c91d4" providerId="ADAL" clId="{E89F1C25-3E8C-43F4-8E4F-A8CC576B5A30}" dt="2023-01-23T16:30:34.119" v="42974" actId="478"/>
          <ac:picMkLst>
            <pc:docMk/>
            <pc:sldMk cId="3546138031" sldId="2147048055"/>
            <ac:picMk id="2" creationId="{DCC4DC85-73FC-43BB-82A0-E4FF1CF7EAA0}"/>
          </ac:picMkLst>
        </pc:picChg>
        <pc:picChg chg="del">
          <ac:chgData name="Rolim de Moura, Lucas" userId="d79afec3-62e5-4232-b253-9652158c91d4" providerId="ADAL" clId="{E89F1C25-3E8C-43F4-8E4F-A8CC576B5A30}" dt="2023-01-23T16:30:34.119" v="42974" actId="478"/>
          <ac:picMkLst>
            <pc:docMk/>
            <pc:sldMk cId="3546138031" sldId="2147048055"/>
            <ac:picMk id="3" creationId="{32E87C4A-F60C-43F1-B874-9077E23CC281}"/>
          </ac:picMkLst>
        </pc:picChg>
        <pc:picChg chg="del">
          <ac:chgData name="Rolim de Moura, Lucas" userId="d79afec3-62e5-4232-b253-9652158c91d4" providerId="ADAL" clId="{E89F1C25-3E8C-43F4-8E4F-A8CC576B5A30}" dt="2023-01-23T16:30:34.119" v="42974" actId="478"/>
          <ac:picMkLst>
            <pc:docMk/>
            <pc:sldMk cId="3546138031" sldId="2147048055"/>
            <ac:picMk id="4" creationId="{6B395357-AD8B-4F5A-A2BF-C1924CF167C4}"/>
          </ac:picMkLst>
        </pc:picChg>
        <pc:picChg chg="del">
          <ac:chgData name="Rolim de Moura, Lucas" userId="d79afec3-62e5-4232-b253-9652158c91d4" providerId="ADAL" clId="{E89F1C25-3E8C-43F4-8E4F-A8CC576B5A30}" dt="2023-01-23T16:30:34.119" v="42974" actId="478"/>
          <ac:picMkLst>
            <pc:docMk/>
            <pc:sldMk cId="3546138031" sldId="2147048055"/>
            <ac:picMk id="9" creationId="{53CF2CCC-B852-4490-B085-2D14EC798AF0}"/>
          </ac:picMkLst>
        </pc:picChg>
        <pc:picChg chg="del">
          <ac:chgData name="Rolim de Moura, Lucas" userId="d79afec3-62e5-4232-b253-9652158c91d4" providerId="ADAL" clId="{E89F1C25-3E8C-43F4-8E4F-A8CC576B5A30}" dt="2023-01-23T16:30:34.119" v="42974" actId="478"/>
          <ac:picMkLst>
            <pc:docMk/>
            <pc:sldMk cId="3546138031" sldId="2147048055"/>
            <ac:picMk id="12" creationId="{19628E73-5F1B-4F45-8D68-8D411B517A83}"/>
          </ac:picMkLst>
        </pc:picChg>
        <pc:picChg chg="del">
          <ac:chgData name="Rolim de Moura, Lucas" userId="d79afec3-62e5-4232-b253-9652158c91d4" providerId="ADAL" clId="{E89F1C25-3E8C-43F4-8E4F-A8CC576B5A30}" dt="2023-01-23T16:30:34.119" v="42974" actId="478"/>
          <ac:picMkLst>
            <pc:docMk/>
            <pc:sldMk cId="3546138031" sldId="2147048055"/>
            <ac:picMk id="27" creationId="{72AA7F89-E95C-4502-9FFB-7E0253FAB9A1}"/>
          </ac:picMkLst>
        </pc:picChg>
        <pc:picChg chg="del">
          <ac:chgData name="Rolim de Moura, Lucas" userId="d79afec3-62e5-4232-b253-9652158c91d4" providerId="ADAL" clId="{E89F1C25-3E8C-43F4-8E4F-A8CC576B5A30}" dt="2023-01-23T16:30:34.119" v="42974" actId="478"/>
          <ac:picMkLst>
            <pc:docMk/>
            <pc:sldMk cId="3546138031" sldId="2147048055"/>
            <ac:picMk id="42" creationId="{86C0B043-D03B-4F65-A948-5D5C2CAB90C9}"/>
          </ac:picMkLst>
        </pc:picChg>
      </pc:sldChg>
      <pc:sldChg chg="addSp delSp modSp add mod ord addAnim delAnim modAnim modShow">
        <pc:chgData name="Rolim de Moura, Lucas" userId="d79afec3-62e5-4232-b253-9652158c91d4" providerId="ADAL" clId="{E89F1C25-3E8C-43F4-8E4F-A8CC576B5A30}" dt="2023-01-24T16:19:10.044" v="48224" actId="729"/>
        <pc:sldMkLst>
          <pc:docMk/>
          <pc:sldMk cId="143368015" sldId="2147048056"/>
        </pc:sldMkLst>
        <pc:spChg chg="add mod">
          <ac:chgData name="Rolim de Moura, Lucas" userId="d79afec3-62e5-4232-b253-9652158c91d4" providerId="ADAL" clId="{E89F1C25-3E8C-43F4-8E4F-A8CC576B5A30}" dt="2023-01-24T12:23:28.763" v="47013" actId="1035"/>
          <ac:spMkLst>
            <pc:docMk/>
            <pc:sldMk cId="143368015" sldId="2147048056"/>
            <ac:spMk id="2" creationId="{8BBC8470-82F4-4B75-BB52-9EFA8B1718E5}"/>
          </ac:spMkLst>
        </pc:spChg>
        <pc:spChg chg="add del mod">
          <ac:chgData name="Rolim de Moura, Lucas" userId="d79afec3-62e5-4232-b253-9652158c91d4" providerId="ADAL" clId="{E89F1C25-3E8C-43F4-8E4F-A8CC576B5A30}" dt="2023-01-24T12:19:58.586" v="46973" actId="478"/>
          <ac:spMkLst>
            <pc:docMk/>
            <pc:sldMk cId="143368015" sldId="2147048056"/>
            <ac:spMk id="3" creationId="{60B57987-0F15-4B3B-A751-C9AE137186A6}"/>
          </ac:spMkLst>
        </pc:spChg>
        <pc:spChg chg="add mod">
          <ac:chgData name="Rolim de Moura, Lucas" userId="d79afec3-62e5-4232-b253-9652158c91d4" providerId="ADAL" clId="{E89F1C25-3E8C-43F4-8E4F-A8CC576B5A30}" dt="2023-01-24T12:46:55.135" v="47061" actId="404"/>
          <ac:spMkLst>
            <pc:docMk/>
            <pc:sldMk cId="143368015" sldId="2147048056"/>
            <ac:spMk id="5" creationId="{5E904EC8-46CC-4BA4-B954-8FD6D0629FF7}"/>
          </ac:spMkLst>
        </pc:spChg>
        <pc:spChg chg="mod">
          <ac:chgData name="Rolim de Moura, Lucas" userId="d79afec3-62e5-4232-b253-9652158c91d4" providerId="ADAL" clId="{E89F1C25-3E8C-43F4-8E4F-A8CC576B5A30}" dt="2023-01-23T20:12:16.656" v="45199" actId="1038"/>
          <ac:spMkLst>
            <pc:docMk/>
            <pc:sldMk cId="143368015" sldId="2147048056"/>
            <ac:spMk id="11" creationId="{CA954984-C39D-C541-9052-BCEFB7EABDA5}"/>
          </ac:spMkLst>
        </pc:spChg>
        <pc:spChg chg="mod">
          <ac:chgData name="Rolim de Moura, Lucas" userId="d79afec3-62e5-4232-b253-9652158c91d4" providerId="ADAL" clId="{E89F1C25-3E8C-43F4-8E4F-A8CC576B5A30}" dt="2023-01-24T12:07:37.170" v="46621" actId="1038"/>
          <ac:spMkLst>
            <pc:docMk/>
            <pc:sldMk cId="143368015" sldId="2147048056"/>
            <ac:spMk id="12" creationId="{9C639836-287E-864B-A584-BA8D7741478C}"/>
          </ac:spMkLst>
        </pc:spChg>
        <pc:spChg chg="mod">
          <ac:chgData name="Rolim de Moura, Lucas" userId="d79afec3-62e5-4232-b253-9652158c91d4" providerId="ADAL" clId="{E89F1C25-3E8C-43F4-8E4F-A8CC576B5A30}" dt="2023-01-24T12:08:07.535" v="46659" actId="1038"/>
          <ac:spMkLst>
            <pc:docMk/>
            <pc:sldMk cId="143368015" sldId="2147048056"/>
            <ac:spMk id="13" creationId="{AE06F8BE-7A44-8B4B-9BDA-B0829093CF78}"/>
          </ac:spMkLst>
        </pc:spChg>
        <pc:spChg chg="mod">
          <ac:chgData name="Rolim de Moura, Lucas" userId="d79afec3-62e5-4232-b253-9652158c91d4" providerId="ADAL" clId="{E89F1C25-3E8C-43F4-8E4F-A8CC576B5A30}" dt="2023-01-24T12:05:02.698" v="46521" actId="1038"/>
          <ac:spMkLst>
            <pc:docMk/>
            <pc:sldMk cId="143368015" sldId="2147048056"/>
            <ac:spMk id="14" creationId="{6D2B9498-29B8-0E43-96F9-AA4B8F6D3798}"/>
          </ac:spMkLst>
        </pc:spChg>
        <pc:spChg chg="mod">
          <ac:chgData name="Rolim de Moura, Lucas" userId="d79afec3-62e5-4232-b253-9652158c91d4" providerId="ADAL" clId="{E89F1C25-3E8C-43F4-8E4F-A8CC576B5A30}" dt="2023-01-23T20:21:38.813" v="45387" actId="20577"/>
          <ac:spMkLst>
            <pc:docMk/>
            <pc:sldMk cId="143368015" sldId="2147048056"/>
            <ac:spMk id="15" creationId="{86B650F0-9092-6D46-857D-814767AA9B99}"/>
          </ac:spMkLst>
        </pc:spChg>
        <pc:spChg chg="mod">
          <ac:chgData name="Rolim de Moura, Lucas" userId="d79afec3-62e5-4232-b253-9652158c91d4" providerId="ADAL" clId="{E89F1C25-3E8C-43F4-8E4F-A8CC576B5A30}" dt="2023-01-23T20:12:16.656" v="45199" actId="1038"/>
          <ac:spMkLst>
            <pc:docMk/>
            <pc:sldMk cId="143368015" sldId="2147048056"/>
            <ac:spMk id="16" creationId="{4C9901CF-5887-CB44-A8E4-1E28E96E70FD}"/>
          </ac:spMkLst>
        </pc:spChg>
        <pc:spChg chg="mod">
          <ac:chgData name="Rolim de Moura, Lucas" userId="d79afec3-62e5-4232-b253-9652158c91d4" providerId="ADAL" clId="{E89F1C25-3E8C-43F4-8E4F-A8CC576B5A30}" dt="2023-01-24T12:07:37.170" v="46621" actId="1038"/>
          <ac:spMkLst>
            <pc:docMk/>
            <pc:sldMk cId="143368015" sldId="2147048056"/>
            <ac:spMk id="18" creationId="{3CC6CE47-9736-004B-8A16-447C8B33D9B7}"/>
          </ac:spMkLst>
        </pc:spChg>
        <pc:spChg chg="mod">
          <ac:chgData name="Rolim de Moura, Lucas" userId="d79afec3-62e5-4232-b253-9652158c91d4" providerId="ADAL" clId="{E89F1C25-3E8C-43F4-8E4F-A8CC576B5A30}" dt="2023-01-24T12:08:07.535" v="46659" actId="1038"/>
          <ac:spMkLst>
            <pc:docMk/>
            <pc:sldMk cId="143368015" sldId="2147048056"/>
            <ac:spMk id="22" creationId="{E9B9E6F5-06EF-5945-8789-29FE20E5FBD6}"/>
          </ac:spMkLst>
        </pc:spChg>
        <pc:spChg chg="mod">
          <ac:chgData name="Rolim de Moura, Lucas" userId="d79afec3-62e5-4232-b253-9652158c91d4" providerId="ADAL" clId="{E89F1C25-3E8C-43F4-8E4F-A8CC576B5A30}" dt="2023-01-24T12:05:02.698" v="46521" actId="1038"/>
          <ac:spMkLst>
            <pc:docMk/>
            <pc:sldMk cId="143368015" sldId="2147048056"/>
            <ac:spMk id="25" creationId="{2E63FEFB-0F5F-1542-95AC-E9BA961C6032}"/>
          </ac:spMkLst>
        </pc:spChg>
        <pc:spChg chg="mod">
          <ac:chgData name="Rolim de Moura, Lucas" userId="d79afec3-62e5-4232-b253-9652158c91d4" providerId="ADAL" clId="{E89F1C25-3E8C-43F4-8E4F-A8CC576B5A30}" dt="2023-01-24T12:14:14.311" v="46772" actId="1037"/>
          <ac:spMkLst>
            <pc:docMk/>
            <pc:sldMk cId="143368015" sldId="2147048056"/>
            <ac:spMk id="26" creationId="{1BBFE739-0110-4BE4-92F8-563F18B717FC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41" creationId="{6FBA3882-31A6-D540-90D9-5E5102DD97A1}"/>
          </ac:spMkLst>
        </pc:spChg>
        <pc:spChg chg="add del mod">
          <ac:chgData name="Rolim de Moura, Lucas" userId="d79afec3-62e5-4232-b253-9652158c91d4" providerId="ADAL" clId="{E89F1C25-3E8C-43F4-8E4F-A8CC576B5A30}" dt="2023-01-24T11:58:50.581" v="46459" actId="478"/>
          <ac:spMkLst>
            <pc:docMk/>
            <pc:sldMk cId="143368015" sldId="2147048056"/>
            <ac:spMk id="44" creationId="{E09E2B94-C149-40BF-9661-4A2E02E6B06A}"/>
          </ac:spMkLst>
        </pc:spChg>
        <pc:spChg chg="add del mod">
          <ac:chgData name="Rolim de Moura, Lucas" userId="d79afec3-62e5-4232-b253-9652158c91d4" providerId="ADAL" clId="{E89F1C25-3E8C-43F4-8E4F-A8CC576B5A30}" dt="2023-01-24T12:22:00.736" v="47000" actId="478"/>
          <ac:spMkLst>
            <pc:docMk/>
            <pc:sldMk cId="143368015" sldId="2147048056"/>
            <ac:spMk id="46" creationId="{FAC83E02-D37C-4C40-8D0D-2F5339F78CDD}"/>
          </ac:spMkLst>
        </pc:spChg>
        <pc:spChg chg="add del mod">
          <ac:chgData name="Rolim de Moura, Lucas" userId="d79afec3-62e5-4232-b253-9652158c91d4" providerId="ADAL" clId="{E89F1C25-3E8C-43F4-8E4F-A8CC576B5A30}" dt="2023-01-24T12:22:00.736" v="47000" actId="478"/>
          <ac:spMkLst>
            <pc:docMk/>
            <pc:sldMk cId="143368015" sldId="2147048056"/>
            <ac:spMk id="47" creationId="{1F5D6609-0C9D-4EFD-B826-7C1EE445D589}"/>
          </ac:spMkLst>
        </pc:spChg>
        <pc:spChg chg="add del mod">
          <ac:chgData name="Rolim de Moura, Lucas" userId="d79afec3-62e5-4232-b253-9652158c91d4" providerId="ADAL" clId="{E89F1C25-3E8C-43F4-8E4F-A8CC576B5A30}" dt="2023-01-24T12:22:00.736" v="47000" actId="478"/>
          <ac:spMkLst>
            <pc:docMk/>
            <pc:sldMk cId="143368015" sldId="2147048056"/>
            <ac:spMk id="48" creationId="{93434042-2B2B-46A4-8282-271233011713}"/>
          </ac:spMkLst>
        </pc:spChg>
        <pc:spChg chg="add mod">
          <ac:chgData name="Rolim de Moura, Lucas" userId="d79afec3-62e5-4232-b253-9652158c91d4" providerId="ADAL" clId="{E89F1C25-3E8C-43F4-8E4F-A8CC576B5A30}" dt="2023-01-24T12:45:24.716" v="47045"/>
          <ac:spMkLst>
            <pc:docMk/>
            <pc:sldMk cId="143368015" sldId="2147048056"/>
            <ac:spMk id="53" creationId="{D4F75918-14AF-46A7-B87B-BE0E96D9A80E}"/>
          </ac:spMkLst>
        </pc:spChg>
        <pc:spChg chg="add mod">
          <ac:chgData name="Rolim de Moura, Lucas" userId="d79afec3-62e5-4232-b253-9652158c91d4" providerId="ADAL" clId="{E89F1C25-3E8C-43F4-8E4F-A8CC576B5A30}" dt="2023-01-24T12:47:12.081" v="47068" actId="20577"/>
          <ac:spMkLst>
            <pc:docMk/>
            <pc:sldMk cId="143368015" sldId="2147048056"/>
            <ac:spMk id="56" creationId="{5706CB0F-D49C-4F82-9358-035E207A31B4}"/>
          </ac:spMkLst>
        </pc:spChg>
        <pc:spChg chg="add mod">
          <ac:chgData name="Rolim de Moura, Lucas" userId="d79afec3-62e5-4232-b253-9652158c91d4" providerId="ADAL" clId="{E89F1C25-3E8C-43F4-8E4F-A8CC576B5A30}" dt="2023-01-24T12:54:18.186" v="47106" actId="1076"/>
          <ac:spMkLst>
            <pc:docMk/>
            <pc:sldMk cId="143368015" sldId="2147048056"/>
            <ac:spMk id="57" creationId="{3C11518B-4CCE-40DB-9080-FC4D55142C6E}"/>
          </ac:spMkLst>
        </pc:spChg>
        <pc:spChg chg="add mod">
          <ac:chgData name="Rolim de Moura, Lucas" userId="d79afec3-62e5-4232-b253-9652158c91d4" providerId="ADAL" clId="{E89F1C25-3E8C-43F4-8E4F-A8CC576B5A30}" dt="2023-01-24T13:43:58.825" v="47604"/>
          <ac:spMkLst>
            <pc:docMk/>
            <pc:sldMk cId="143368015" sldId="2147048056"/>
            <ac:spMk id="59" creationId="{E0C8300F-36E1-436A-8907-5F84FEA0DC72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63" creationId="{DD279B20-0703-4C22-901B-5CD78A35AA92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64" creationId="{653B4A8F-039F-4471-BECC-7EDD1F34AC86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65" creationId="{C1C66AE9-17A1-4E16-9738-58829F8937AF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66" creationId="{1CFE22FB-77CB-4166-AA08-85D63270D0EB}"/>
          </ac:spMkLst>
        </pc:spChg>
        <pc:spChg chg="add mod">
          <ac:chgData name="Rolim de Moura, Lucas" userId="d79afec3-62e5-4232-b253-9652158c91d4" providerId="ADAL" clId="{E89F1C25-3E8C-43F4-8E4F-A8CC576B5A30}" dt="2023-01-24T12:32:02.295" v="47044" actId="20577"/>
          <ac:spMkLst>
            <pc:docMk/>
            <pc:sldMk cId="143368015" sldId="2147048056"/>
            <ac:spMk id="71" creationId="{047FE7DB-9B44-45AA-9B6C-133217B94335}"/>
          </ac:spMkLst>
        </pc:spChg>
        <pc:spChg chg="add del mod">
          <ac:chgData name="Rolim de Moura, Lucas" userId="d79afec3-62e5-4232-b253-9652158c91d4" providerId="ADAL" clId="{E89F1C25-3E8C-43F4-8E4F-A8CC576B5A30}" dt="2023-01-23T20:28:58.486" v="45559" actId="478"/>
          <ac:spMkLst>
            <pc:docMk/>
            <pc:sldMk cId="143368015" sldId="2147048056"/>
            <ac:spMk id="72" creationId="{59BE37B3-2FFF-4F10-AF0E-2EEBDD67A5A3}"/>
          </ac:spMkLst>
        </pc:spChg>
        <pc:spChg chg="del">
          <ac:chgData name="Rolim de Moura, Lucas" userId="d79afec3-62e5-4232-b253-9652158c91d4" providerId="ADAL" clId="{E89F1C25-3E8C-43F4-8E4F-A8CC576B5A30}" dt="2023-01-23T17:08:00.402" v="44156" actId="478"/>
          <ac:spMkLst>
            <pc:docMk/>
            <pc:sldMk cId="143368015" sldId="2147048056"/>
            <ac:spMk id="73" creationId="{59402221-A178-416E-95C8-1C26EE9F663C}"/>
          </ac:spMkLst>
        </pc:spChg>
        <pc:spChg chg="del">
          <ac:chgData name="Rolim de Moura, Lucas" userId="d79afec3-62e5-4232-b253-9652158c91d4" providerId="ADAL" clId="{E89F1C25-3E8C-43F4-8E4F-A8CC576B5A30}" dt="2023-01-23T17:08:00.402" v="44156" actId="478"/>
          <ac:spMkLst>
            <pc:docMk/>
            <pc:sldMk cId="143368015" sldId="2147048056"/>
            <ac:spMk id="74" creationId="{60503CD1-06FB-4167-8CF9-C46ECC909C19}"/>
          </ac:spMkLst>
        </pc:spChg>
        <pc:spChg chg="add del mod">
          <ac:chgData name="Rolim de Moura, Lucas" userId="d79afec3-62e5-4232-b253-9652158c91d4" providerId="ADAL" clId="{E89F1C25-3E8C-43F4-8E4F-A8CC576B5A30}" dt="2023-01-23T20:24:48.883" v="45418" actId="478"/>
          <ac:spMkLst>
            <pc:docMk/>
            <pc:sldMk cId="143368015" sldId="2147048056"/>
            <ac:spMk id="77" creationId="{CF5D9DB1-859E-4640-99CB-F3175581BF1C}"/>
          </ac:spMkLst>
        </pc:spChg>
        <pc:spChg chg="add mod ord">
          <ac:chgData name="Rolim de Moura, Lucas" userId="d79afec3-62e5-4232-b253-9652158c91d4" providerId="ADAL" clId="{E89F1C25-3E8C-43F4-8E4F-A8CC576B5A30}" dt="2023-01-24T12:19:27.317" v="46972" actId="1036"/>
          <ac:spMkLst>
            <pc:docMk/>
            <pc:sldMk cId="143368015" sldId="2147048056"/>
            <ac:spMk id="79" creationId="{A1383E10-0913-4A9E-87E0-C63068DCDFD7}"/>
          </ac:spMkLst>
        </pc:spChg>
        <pc:spChg chg="add mod">
          <ac:chgData name="Rolim de Moura, Lucas" userId="d79afec3-62e5-4232-b253-9652158c91d4" providerId="ADAL" clId="{E89F1C25-3E8C-43F4-8E4F-A8CC576B5A30}" dt="2023-01-24T12:19:27.317" v="46972" actId="1036"/>
          <ac:spMkLst>
            <pc:docMk/>
            <pc:sldMk cId="143368015" sldId="2147048056"/>
            <ac:spMk id="80" creationId="{5CFBEDE0-F1FD-461B-AC7F-13C104B5AA07}"/>
          </ac:spMkLst>
        </pc:spChg>
        <pc:spChg chg="add mod">
          <ac:chgData name="Rolim de Moura, Lucas" userId="d79afec3-62e5-4232-b253-9652158c91d4" providerId="ADAL" clId="{E89F1C25-3E8C-43F4-8E4F-A8CC576B5A30}" dt="2023-01-24T12:31:41.771" v="47029" actId="554"/>
          <ac:spMkLst>
            <pc:docMk/>
            <pc:sldMk cId="143368015" sldId="2147048056"/>
            <ac:spMk id="82" creationId="{26A72483-E3CA-4CD5-B26F-BAD77600889F}"/>
          </ac:spMkLst>
        </pc:spChg>
        <pc:spChg chg="mod">
          <ac:chgData name="Rolim de Moura, Lucas" userId="d79afec3-62e5-4232-b253-9652158c91d4" providerId="ADAL" clId="{E89F1C25-3E8C-43F4-8E4F-A8CC576B5A30}" dt="2023-01-23T21:01:40.337" v="46429" actId="14100"/>
          <ac:spMkLst>
            <pc:docMk/>
            <pc:sldMk cId="143368015" sldId="2147048056"/>
            <ac:spMk id="93" creationId="{A0A027CD-C3CF-4F32-9587-D7A6669AFA71}"/>
          </ac:spMkLst>
        </pc:spChg>
        <pc:spChg chg="mod">
          <ac:chgData name="Rolim de Moura, Lucas" userId="d79afec3-62e5-4232-b253-9652158c91d4" providerId="ADAL" clId="{E89F1C25-3E8C-43F4-8E4F-A8CC576B5A30}" dt="2023-01-24T12:02:44.909" v="46485" actId="1035"/>
          <ac:spMkLst>
            <pc:docMk/>
            <pc:sldMk cId="143368015" sldId="2147048056"/>
            <ac:spMk id="95" creationId="{ABC1FB8F-DC43-4236-A70D-733A806B5326}"/>
          </ac:spMkLst>
        </pc:spChg>
        <pc:spChg chg="add mod">
          <ac:chgData name="Rolim de Moura, Lucas" userId="d79afec3-62e5-4232-b253-9652158c91d4" providerId="ADAL" clId="{E89F1C25-3E8C-43F4-8E4F-A8CC576B5A30}" dt="2023-01-24T12:23:28.763" v="47013" actId="1035"/>
          <ac:spMkLst>
            <pc:docMk/>
            <pc:sldMk cId="143368015" sldId="2147048056"/>
            <ac:spMk id="96" creationId="{36E1F9F2-EA2E-4D9B-9CC5-1D2AF72AA6A9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02" creationId="{BD628FD9-5087-4B11-9DCC-F49662B46A3D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03" creationId="{9669B630-0DC1-4D1B-807D-6ED472860D72}"/>
          </ac:spMkLst>
        </pc:spChg>
        <pc:spChg chg="del">
          <ac:chgData name="Rolim de Moura, Lucas" userId="d79afec3-62e5-4232-b253-9652158c91d4" providerId="ADAL" clId="{E89F1C25-3E8C-43F4-8E4F-A8CC576B5A30}" dt="2023-01-23T17:08:00.402" v="44156" actId="478"/>
          <ac:spMkLst>
            <pc:docMk/>
            <pc:sldMk cId="143368015" sldId="2147048056"/>
            <ac:spMk id="104" creationId="{CCD89DAA-CF8E-413A-8D66-F25A4935FBBB}"/>
          </ac:spMkLst>
        </pc:spChg>
        <pc:spChg chg="mod">
          <ac:chgData name="Rolim de Moura, Lucas" userId="d79afec3-62e5-4232-b253-9652158c91d4" providerId="ADAL" clId="{E89F1C25-3E8C-43F4-8E4F-A8CC576B5A30}" dt="2023-01-23T21:00:56.969" v="46416" actId="108"/>
          <ac:spMkLst>
            <pc:docMk/>
            <pc:sldMk cId="143368015" sldId="2147048056"/>
            <ac:spMk id="105" creationId="{250E4A0E-0AE6-4BD0-9E19-65605C5A5A4E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06" creationId="{7BE70A1E-DD91-4AF3-B3DE-1AF5246E0C5F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07" creationId="{48CC0572-3513-4D1C-AE37-BAD96F8D7268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08" creationId="{D61DA70E-4F48-4B79-93B2-0D6151AF6A34}"/>
          </ac:spMkLst>
        </pc:spChg>
        <pc:spChg chg="mod">
          <ac:chgData name="Rolim de Moura, Lucas" userId="d79afec3-62e5-4232-b253-9652158c91d4" providerId="ADAL" clId="{E89F1C25-3E8C-43F4-8E4F-A8CC576B5A30}" dt="2023-01-23T21:01:40.337" v="46429" actId="14100"/>
          <ac:spMkLst>
            <pc:docMk/>
            <pc:sldMk cId="143368015" sldId="2147048056"/>
            <ac:spMk id="109" creationId="{3A63E927-5DA3-4CCB-B917-3C1FB94315DD}"/>
          </ac:spMkLst>
        </pc:spChg>
        <pc:spChg chg="mod">
          <ac:chgData name="Rolim de Moura, Lucas" userId="d79afec3-62e5-4232-b253-9652158c91d4" providerId="ADAL" clId="{E89F1C25-3E8C-43F4-8E4F-A8CC576B5A30}" dt="2023-01-23T20:13:38.179" v="45275" actId="1037"/>
          <ac:spMkLst>
            <pc:docMk/>
            <pc:sldMk cId="143368015" sldId="2147048056"/>
            <ac:spMk id="113" creationId="{1CD3CABD-7960-433A-B929-21AB95F96EF6}"/>
          </ac:spMkLst>
        </pc:spChg>
        <pc:spChg chg="mod">
          <ac:chgData name="Rolim de Moura, Lucas" userId="d79afec3-62e5-4232-b253-9652158c91d4" providerId="ADAL" clId="{E89F1C25-3E8C-43F4-8E4F-A8CC576B5A30}" dt="2023-01-24T12:07:37.170" v="46621" actId="1038"/>
          <ac:spMkLst>
            <pc:docMk/>
            <pc:sldMk cId="143368015" sldId="2147048056"/>
            <ac:spMk id="116" creationId="{F002CA17-3FEA-4672-909C-3CA9A3E4A9D1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17" creationId="{926AF743-0D09-43A7-B9A8-BF62E8796A16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18" creationId="{54C6F3B0-DBB9-499A-BC42-69516463F7FF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19" creationId="{0256D38B-C0E6-44BC-B0E4-68FBDD1118C8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20" creationId="{1FC8C11B-8F4C-4847-A044-2AE280F3DE1F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21" creationId="{2DC0E166-FFA3-4CC8-85F9-19FC8C3EFE7E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22" creationId="{9A6A2D4A-2C99-405A-BB80-20580D13C2AD}"/>
          </ac:spMkLst>
        </pc:spChg>
        <pc:spChg chg="mod">
          <ac:chgData name="Rolim de Moura, Lucas" userId="d79afec3-62e5-4232-b253-9652158c91d4" providerId="ADAL" clId="{E89F1C25-3E8C-43F4-8E4F-A8CC576B5A30}" dt="2023-01-24T12:05:02.698" v="46521" actId="1038"/>
          <ac:spMkLst>
            <pc:docMk/>
            <pc:sldMk cId="143368015" sldId="2147048056"/>
            <ac:spMk id="124" creationId="{50FCF381-9996-4661-A436-B00908B654AC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25" creationId="{AAAD4870-4234-438A-88D5-81635048D1E3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26" creationId="{5D82ED46-51D9-41F3-B7BC-0BE37D3BD1A8}"/>
          </ac:spMkLst>
        </pc:spChg>
        <pc:spChg chg="del">
          <ac:chgData name="Rolim de Moura, Lucas" userId="d79afec3-62e5-4232-b253-9652158c91d4" providerId="ADAL" clId="{E89F1C25-3E8C-43F4-8E4F-A8CC576B5A30}" dt="2023-01-23T17:07:54.678" v="44155" actId="478"/>
          <ac:spMkLst>
            <pc:docMk/>
            <pc:sldMk cId="143368015" sldId="2147048056"/>
            <ac:spMk id="127" creationId="{ECCD2340-EA42-4A28-A964-16795E5A4D4F}"/>
          </ac:spMkLst>
        </pc:spChg>
        <pc:graphicFrameChg chg="add mod">
          <ac:chgData name="Rolim de Moura, Lucas" userId="d79afec3-62e5-4232-b253-9652158c91d4" providerId="ADAL" clId="{E89F1C25-3E8C-43F4-8E4F-A8CC576B5A30}" dt="2023-01-24T12:45:24.716" v="47045"/>
          <ac:graphicFrameMkLst>
            <pc:docMk/>
            <pc:sldMk cId="143368015" sldId="2147048056"/>
            <ac:graphicFrameMk id="52" creationId="{A1ACFC00-75C4-450F-9C85-7F90BAC6CD33}"/>
          </ac:graphicFrameMkLst>
        </pc:graphicFrameChg>
        <pc:graphicFrameChg chg="add mod">
          <ac:chgData name="Rolim de Moura, Lucas" userId="d79afec3-62e5-4232-b253-9652158c91d4" providerId="ADAL" clId="{E89F1C25-3E8C-43F4-8E4F-A8CC576B5A30}" dt="2023-01-24T13:43:58.825" v="47604"/>
          <ac:graphicFrameMkLst>
            <pc:docMk/>
            <pc:sldMk cId="143368015" sldId="2147048056"/>
            <ac:graphicFrameMk id="58" creationId="{65E62C03-10AD-4DAF-B09B-DB0722E5FE33}"/>
          </ac:graphicFrameMkLst>
        </pc:graphicFrameChg>
        <pc:picChg chg="mod">
          <ac:chgData name="Rolim de Moura, Lucas" userId="d79afec3-62e5-4232-b253-9652158c91d4" providerId="ADAL" clId="{E89F1C25-3E8C-43F4-8E4F-A8CC576B5A30}" dt="2023-01-23T20:13:38.179" v="45275" actId="1037"/>
          <ac:picMkLst>
            <pc:docMk/>
            <pc:sldMk cId="143368015" sldId="2147048056"/>
            <ac:picMk id="4" creationId="{FE15F646-90D5-49A0-8588-70F5378B6C79}"/>
          </ac:picMkLst>
        </pc:picChg>
        <pc:picChg chg="mod">
          <ac:chgData name="Rolim de Moura, Lucas" userId="d79afec3-62e5-4232-b253-9652158c91d4" providerId="ADAL" clId="{E89F1C25-3E8C-43F4-8E4F-A8CC576B5A30}" dt="2023-01-23T20:12:16.656" v="45199" actId="1038"/>
          <ac:picMkLst>
            <pc:docMk/>
            <pc:sldMk cId="143368015" sldId="2147048056"/>
            <ac:picMk id="9" creationId="{D8481422-9F15-4CF2-9E5D-EA55BFC4282C}"/>
          </ac:picMkLst>
        </pc:picChg>
        <pc:picChg chg="mod">
          <ac:chgData name="Rolim de Moura, Lucas" userId="d79afec3-62e5-4232-b253-9652158c91d4" providerId="ADAL" clId="{E89F1C25-3E8C-43F4-8E4F-A8CC576B5A30}" dt="2023-01-24T12:08:07.535" v="46659" actId="1038"/>
          <ac:picMkLst>
            <pc:docMk/>
            <pc:sldMk cId="143368015" sldId="2147048056"/>
            <ac:picMk id="19" creationId="{BD3520A2-05F6-47CF-B4C5-9E10DFC41E98}"/>
          </ac:picMkLst>
        </pc:picChg>
        <pc:picChg chg="mod">
          <ac:chgData name="Rolim de Moura, Lucas" userId="d79afec3-62e5-4232-b253-9652158c91d4" providerId="ADAL" clId="{E89F1C25-3E8C-43F4-8E4F-A8CC576B5A30}" dt="2023-01-24T12:05:02.698" v="46521" actId="1038"/>
          <ac:picMkLst>
            <pc:docMk/>
            <pc:sldMk cId="143368015" sldId="2147048056"/>
            <ac:picMk id="20" creationId="{667DFE5D-2A3A-4222-AB76-6ABF602ADC8E}"/>
          </ac:picMkLst>
        </pc:picChg>
        <pc:picChg chg="add del mod">
          <ac:chgData name="Rolim de Moura, Lucas" userId="d79afec3-62e5-4232-b253-9652158c91d4" providerId="ADAL" clId="{E89F1C25-3E8C-43F4-8E4F-A8CC576B5A30}" dt="2023-01-24T12:07:37.170" v="46621" actId="1038"/>
          <ac:picMkLst>
            <pc:docMk/>
            <pc:sldMk cId="143368015" sldId="2147048056"/>
            <ac:picMk id="43" creationId="{C9350966-1EB1-436A-88E4-25ABBA395B38}"/>
          </ac:picMkLst>
        </pc:picChg>
        <pc:picChg chg="add del mod">
          <ac:chgData name="Rolim de Moura, Lucas" userId="d79afec3-62e5-4232-b253-9652158c91d4" providerId="ADAL" clId="{E89F1C25-3E8C-43F4-8E4F-A8CC576B5A30}" dt="2023-01-24T12:22:00.736" v="47000" actId="478"/>
          <ac:picMkLst>
            <pc:docMk/>
            <pc:sldMk cId="143368015" sldId="2147048056"/>
            <ac:picMk id="45" creationId="{5F2BB7F8-A6DC-4CB2-8CA9-1926F42CD16D}"/>
          </ac:picMkLst>
        </pc:picChg>
        <pc:picChg chg="add del mod">
          <ac:chgData name="Rolim de Moura, Lucas" userId="d79afec3-62e5-4232-b253-9652158c91d4" providerId="ADAL" clId="{E89F1C25-3E8C-43F4-8E4F-A8CC576B5A30}" dt="2023-01-24T12:21:18.307" v="46998" actId="478"/>
          <ac:picMkLst>
            <pc:docMk/>
            <pc:sldMk cId="143368015" sldId="2147048056"/>
            <ac:picMk id="49" creationId="{049BF2FB-3436-402E-BBB1-B3E9DB4F3E9F}"/>
          </ac:picMkLst>
        </pc:picChg>
        <pc:picChg chg="add del mod">
          <ac:chgData name="Rolim de Moura, Lucas" userId="d79afec3-62e5-4232-b253-9652158c91d4" providerId="ADAL" clId="{E89F1C25-3E8C-43F4-8E4F-A8CC576B5A30}" dt="2023-01-24T12:21:18.307" v="46998" actId="478"/>
          <ac:picMkLst>
            <pc:docMk/>
            <pc:sldMk cId="143368015" sldId="2147048056"/>
            <ac:picMk id="50" creationId="{4CED6A36-6F9B-4894-B69A-280894414F69}"/>
          </ac:picMkLst>
        </pc:picChg>
        <pc:picChg chg="add del mod">
          <ac:chgData name="Rolim de Moura, Lucas" userId="d79afec3-62e5-4232-b253-9652158c91d4" providerId="ADAL" clId="{E89F1C25-3E8C-43F4-8E4F-A8CC576B5A30}" dt="2023-01-24T12:21:21.419" v="46999" actId="478"/>
          <ac:picMkLst>
            <pc:docMk/>
            <pc:sldMk cId="143368015" sldId="2147048056"/>
            <ac:picMk id="51" creationId="{27C24869-522A-4D8E-B182-422B26BD99EC}"/>
          </ac:picMkLst>
        </pc:picChg>
        <pc:picChg chg="add mod">
          <ac:chgData name="Rolim de Moura, Lucas" userId="d79afec3-62e5-4232-b253-9652158c91d4" providerId="ADAL" clId="{E89F1C25-3E8C-43F4-8E4F-A8CC576B5A30}" dt="2023-01-24T12:45:24.716" v="47045"/>
          <ac:picMkLst>
            <pc:docMk/>
            <pc:sldMk cId="143368015" sldId="2147048056"/>
            <ac:picMk id="54" creationId="{1CD7DE8F-A358-45D5-BCB4-A7578547D263}"/>
          </ac:picMkLst>
        </pc:picChg>
        <pc:picChg chg="add mod">
          <ac:chgData name="Rolim de Moura, Lucas" userId="d79afec3-62e5-4232-b253-9652158c91d4" providerId="ADAL" clId="{E89F1C25-3E8C-43F4-8E4F-A8CC576B5A30}" dt="2023-01-24T13:43:58.825" v="47604"/>
          <ac:picMkLst>
            <pc:docMk/>
            <pc:sldMk cId="143368015" sldId="2147048056"/>
            <ac:picMk id="60" creationId="{50859944-9FF8-4E70-9100-33CDBBF4608C}"/>
          </ac:picMkLst>
        </pc:picChg>
        <pc:picChg chg="mod">
          <ac:chgData name="Rolim de Moura, Lucas" userId="d79afec3-62e5-4232-b253-9652158c91d4" providerId="ADAL" clId="{E89F1C25-3E8C-43F4-8E4F-A8CC576B5A30}" dt="2023-01-23T20:12:03.765" v="45171" actId="1076"/>
          <ac:picMkLst>
            <pc:docMk/>
            <pc:sldMk cId="143368015" sldId="2147048056"/>
            <ac:picMk id="67" creationId="{7023892B-2550-45FB-AC3F-C0B8C8B66CEB}"/>
          </ac:picMkLst>
        </pc:picChg>
        <pc:picChg chg="del">
          <ac:chgData name="Rolim de Moura, Lucas" userId="d79afec3-62e5-4232-b253-9652158c91d4" providerId="ADAL" clId="{E89F1C25-3E8C-43F4-8E4F-A8CC576B5A30}" dt="2023-01-23T17:07:54.678" v="44155" actId="478"/>
          <ac:picMkLst>
            <pc:docMk/>
            <pc:sldMk cId="143368015" sldId="2147048056"/>
            <ac:picMk id="68" creationId="{05B8C964-E515-4099-A22B-7BFCAED8749B}"/>
          </ac:picMkLst>
        </pc:picChg>
        <pc:picChg chg="del">
          <ac:chgData name="Rolim de Moura, Lucas" userId="d79afec3-62e5-4232-b253-9652158c91d4" providerId="ADAL" clId="{E89F1C25-3E8C-43F4-8E4F-A8CC576B5A30}" dt="2023-01-23T17:07:54.678" v="44155" actId="478"/>
          <ac:picMkLst>
            <pc:docMk/>
            <pc:sldMk cId="143368015" sldId="2147048056"/>
            <ac:picMk id="69" creationId="{4E15B3E7-924B-4F2D-AADB-860C734843D9}"/>
          </ac:picMkLst>
        </pc:picChg>
        <pc:picChg chg="del">
          <ac:chgData name="Rolim de Moura, Lucas" userId="d79afec3-62e5-4232-b253-9652158c91d4" providerId="ADAL" clId="{E89F1C25-3E8C-43F4-8E4F-A8CC576B5A30}" dt="2023-01-23T17:07:54.678" v="44155" actId="478"/>
          <ac:picMkLst>
            <pc:docMk/>
            <pc:sldMk cId="143368015" sldId="2147048056"/>
            <ac:picMk id="70" creationId="{522A61DF-76AC-4805-B12F-DECABF4F8467}"/>
          </ac:picMkLst>
        </pc:picChg>
        <pc:picChg chg="add mod">
          <ac:chgData name="Rolim de Moura, Lucas" userId="d79afec3-62e5-4232-b253-9652158c91d4" providerId="ADAL" clId="{E89F1C25-3E8C-43F4-8E4F-A8CC576B5A30}" dt="2023-01-24T12:31:48.444" v="47038" actId="1035"/>
          <ac:picMkLst>
            <pc:docMk/>
            <pc:sldMk cId="143368015" sldId="2147048056"/>
            <ac:picMk id="75" creationId="{A79C784D-9F6B-44FC-BDF2-0DE6786AE013}"/>
          </ac:picMkLst>
        </pc:picChg>
        <pc:picChg chg="add del mod">
          <ac:chgData name="Rolim de Moura, Lucas" userId="d79afec3-62e5-4232-b253-9652158c91d4" providerId="ADAL" clId="{E89F1C25-3E8C-43F4-8E4F-A8CC576B5A30}" dt="2023-01-23T20:28:58.486" v="45559" actId="478"/>
          <ac:picMkLst>
            <pc:docMk/>
            <pc:sldMk cId="143368015" sldId="2147048056"/>
            <ac:picMk id="76" creationId="{CBC891E5-7A8D-4ED8-BF34-3868774359A4}"/>
          </ac:picMkLst>
        </pc:picChg>
        <pc:picChg chg="add del mod">
          <ac:chgData name="Rolim de Moura, Lucas" userId="d79afec3-62e5-4232-b253-9652158c91d4" providerId="ADAL" clId="{E89F1C25-3E8C-43F4-8E4F-A8CC576B5A30}" dt="2023-01-23T20:24:48.883" v="45418" actId="478"/>
          <ac:picMkLst>
            <pc:docMk/>
            <pc:sldMk cId="143368015" sldId="2147048056"/>
            <ac:picMk id="78" creationId="{0E51FFB4-5BB1-4159-B98E-6CE496339AB9}"/>
          </ac:picMkLst>
        </pc:picChg>
        <pc:picChg chg="add mod">
          <ac:chgData name="Rolim de Moura, Lucas" userId="d79afec3-62e5-4232-b253-9652158c91d4" providerId="ADAL" clId="{E89F1C25-3E8C-43F4-8E4F-A8CC576B5A30}" dt="2023-01-24T12:31:48.444" v="47038" actId="1035"/>
          <ac:picMkLst>
            <pc:docMk/>
            <pc:sldMk cId="143368015" sldId="2147048056"/>
            <ac:picMk id="81" creationId="{DE94C160-6283-4BD1-AB41-24F36427E55E}"/>
          </ac:picMkLst>
        </pc:picChg>
        <pc:picChg chg="mod">
          <ac:chgData name="Rolim de Moura, Lucas" userId="d79afec3-62e5-4232-b253-9652158c91d4" providerId="ADAL" clId="{E89F1C25-3E8C-43F4-8E4F-A8CC576B5A30}" dt="2023-01-23T20:13:38.179" v="45275" actId="1037"/>
          <ac:picMkLst>
            <pc:docMk/>
            <pc:sldMk cId="143368015" sldId="2147048056"/>
            <ac:picMk id="83" creationId="{A3431900-245C-4691-9282-1279910E0209}"/>
          </ac:picMkLst>
        </pc:picChg>
        <pc:picChg chg="mod">
          <ac:chgData name="Rolim de Moura, Lucas" userId="d79afec3-62e5-4232-b253-9652158c91d4" providerId="ADAL" clId="{E89F1C25-3E8C-43F4-8E4F-A8CC576B5A30}" dt="2023-01-24T12:07:37.170" v="46621" actId="1038"/>
          <ac:picMkLst>
            <pc:docMk/>
            <pc:sldMk cId="143368015" sldId="2147048056"/>
            <ac:picMk id="84" creationId="{26B880FF-24BA-458D-B0F4-B4DB36F88B42}"/>
          </ac:picMkLst>
        </pc:picChg>
        <pc:picChg chg="mod">
          <ac:chgData name="Rolim de Moura, Lucas" userId="d79afec3-62e5-4232-b253-9652158c91d4" providerId="ADAL" clId="{E89F1C25-3E8C-43F4-8E4F-A8CC576B5A30}" dt="2023-01-24T12:07:37.170" v="46621" actId="1038"/>
          <ac:picMkLst>
            <pc:docMk/>
            <pc:sldMk cId="143368015" sldId="2147048056"/>
            <ac:picMk id="85" creationId="{0F3B9AE2-9AD5-46CE-8F44-BFE4FEB92551}"/>
          </ac:picMkLst>
        </pc:picChg>
        <pc:picChg chg="del">
          <ac:chgData name="Rolim de Moura, Lucas" userId="d79afec3-62e5-4232-b253-9652158c91d4" providerId="ADAL" clId="{E89F1C25-3E8C-43F4-8E4F-A8CC576B5A30}" dt="2023-01-23T17:07:54.678" v="44155" actId="478"/>
          <ac:picMkLst>
            <pc:docMk/>
            <pc:sldMk cId="143368015" sldId="2147048056"/>
            <ac:picMk id="86" creationId="{656C4B5B-CCE3-467F-B1E9-68B0BEDDB977}"/>
          </ac:picMkLst>
        </pc:picChg>
        <pc:picChg chg="del">
          <ac:chgData name="Rolim de Moura, Lucas" userId="d79afec3-62e5-4232-b253-9652158c91d4" providerId="ADAL" clId="{E89F1C25-3E8C-43F4-8E4F-A8CC576B5A30}" dt="2023-01-23T17:07:54.678" v="44155" actId="478"/>
          <ac:picMkLst>
            <pc:docMk/>
            <pc:sldMk cId="143368015" sldId="2147048056"/>
            <ac:picMk id="87" creationId="{0A53F535-3394-45D6-AD01-BD3ED2496F00}"/>
          </ac:picMkLst>
        </pc:picChg>
        <pc:picChg chg="del">
          <ac:chgData name="Rolim de Moura, Lucas" userId="d79afec3-62e5-4232-b253-9652158c91d4" providerId="ADAL" clId="{E89F1C25-3E8C-43F4-8E4F-A8CC576B5A30}" dt="2023-01-23T17:07:54.678" v="44155" actId="478"/>
          <ac:picMkLst>
            <pc:docMk/>
            <pc:sldMk cId="143368015" sldId="2147048056"/>
            <ac:picMk id="88" creationId="{6C765566-D38B-405C-80C2-F9A269466029}"/>
          </ac:picMkLst>
        </pc:picChg>
        <pc:picChg chg="del">
          <ac:chgData name="Rolim de Moura, Lucas" userId="d79afec3-62e5-4232-b253-9652158c91d4" providerId="ADAL" clId="{E89F1C25-3E8C-43F4-8E4F-A8CC576B5A30}" dt="2023-01-23T17:07:54.678" v="44155" actId="478"/>
          <ac:picMkLst>
            <pc:docMk/>
            <pc:sldMk cId="143368015" sldId="2147048056"/>
            <ac:picMk id="89" creationId="{CAC94A23-D7FE-410C-A042-1EBE3400080E}"/>
          </ac:picMkLst>
        </pc:picChg>
        <pc:picChg chg="del">
          <ac:chgData name="Rolim de Moura, Lucas" userId="d79afec3-62e5-4232-b253-9652158c91d4" providerId="ADAL" clId="{E89F1C25-3E8C-43F4-8E4F-A8CC576B5A30}" dt="2023-01-23T17:07:54.678" v="44155" actId="478"/>
          <ac:picMkLst>
            <pc:docMk/>
            <pc:sldMk cId="143368015" sldId="2147048056"/>
            <ac:picMk id="90" creationId="{9131462C-6CC8-480A-89CB-655CAA888609}"/>
          </ac:picMkLst>
        </pc:picChg>
        <pc:picChg chg="del">
          <ac:chgData name="Rolim de Moura, Lucas" userId="d79afec3-62e5-4232-b253-9652158c91d4" providerId="ADAL" clId="{E89F1C25-3E8C-43F4-8E4F-A8CC576B5A30}" dt="2023-01-23T17:07:54.678" v="44155" actId="478"/>
          <ac:picMkLst>
            <pc:docMk/>
            <pc:sldMk cId="143368015" sldId="2147048056"/>
            <ac:picMk id="91" creationId="{72A959AF-EE2F-4276-842F-1C0EBB9D9276}"/>
          </ac:picMkLst>
        </pc:picChg>
        <pc:picChg chg="mod">
          <ac:chgData name="Rolim de Moura, Lucas" userId="d79afec3-62e5-4232-b253-9652158c91d4" providerId="ADAL" clId="{E89F1C25-3E8C-43F4-8E4F-A8CC576B5A30}" dt="2023-01-24T12:02:44.909" v="46485" actId="1035"/>
          <ac:picMkLst>
            <pc:docMk/>
            <pc:sldMk cId="143368015" sldId="2147048056"/>
            <ac:picMk id="92" creationId="{21E3BD33-FCA7-465F-B1CA-1F036AB8A781}"/>
          </ac:picMkLst>
        </pc:picChg>
        <pc:picChg chg="mod">
          <ac:chgData name="Rolim de Moura, Lucas" userId="d79afec3-62e5-4232-b253-9652158c91d4" providerId="ADAL" clId="{E89F1C25-3E8C-43F4-8E4F-A8CC576B5A30}" dt="2023-01-24T12:02:44.909" v="46485" actId="1035"/>
          <ac:picMkLst>
            <pc:docMk/>
            <pc:sldMk cId="143368015" sldId="2147048056"/>
            <ac:picMk id="94" creationId="{DC7AD788-DFC7-4F08-A815-8C43859B0A4C}"/>
          </ac:picMkLst>
        </pc:picChg>
      </pc:sldChg>
      <pc:sldChg chg="addSp delSp modSp new del mod">
        <pc:chgData name="Rolim de Moura, Lucas" userId="d79afec3-62e5-4232-b253-9652158c91d4" providerId="ADAL" clId="{E89F1C25-3E8C-43F4-8E4F-A8CC576B5A30}" dt="2023-01-23T15:13:09.137" v="42835" actId="47"/>
        <pc:sldMkLst>
          <pc:docMk/>
          <pc:sldMk cId="717405165" sldId="2147048056"/>
        </pc:sldMkLst>
        <pc:spChg chg="add mod">
          <ac:chgData name="Rolim de Moura, Lucas" userId="d79afec3-62e5-4232-b253-9652158c91d4" providerId="ADAL" clId="{E89F1C25-3E8C-43F4-8E4F-A8CC576B5A30}" dt="2023-01-23T12:06:48.727" v="41329" actId="1076"/>
          <ac:spMkLst>
            <pc:docMk/>
            <pc:sldMk cId="717405165" sldId="2147048056"/>
            <ac:spMk id="2" creationId="{B461621A-358B-4F0B-B05C-CDB023F80AAD}"/>
          </ac:spMkLst>
        </pc:spChg>
        <pc:spChg chg="add mod">
          <ac:chgData name="Rolim de Moura, Lucas" userId="d79afec3-62e5-4232-b253-9652158c91d4" providerId="ADAL" clId="{E89F1C25-3E8C-43F4-8E4F-A8CC576B5A30}" dt="2023-01-23T12:06:48.727" v="41329" actId="1076"/>
          <ac:spMkLst>
            <pc:docMk/>
            <pc:sldMk cId="717405165" sldId="2147048056"/>
            <ac:spMk id="3" creationId="{0F1625B9-CD25-48DB-AAD0-69EF4A4D3374}"/>
          </ac:spMkLst>
        </pc:spChg>
        <pc:spChg chg="add mod">
          <ac:chgData name="Rolim de Moura, Lucas" userId="d79afec3-62e5-4232-b253-9652158c91d4" providerId="ADAL" clId="{E89F1C25-3E8C-43F4-8E4F-A8CC576B5A30}" dt="2023-01-23T12:06:55.446" v="41330" actId="1076"/>
          <ac:spMkLst>
            <pc:docMk/>
            <pc:sldMk cId="717405165" sldId="2147048056"/>
            <ac:spMk id="4" creationId="{9494004D-AC4B-4F87-9AC8-A8FEA9DC58A3}"/>
          </ac:spMkLst>
        </pc:spChg>
        <pc:spChg chg="add mod">
          <ac:chgData name="Rolim de Moura, Lucas" userId="d79afec3-62e5-4232-b253-9652158c91d4" providerId="ADAL" clId="{E89F1C25-3E8C-43F4-8E4F-A8CC576B5A30}" dt="2023-01-23T12:07:15.503" v="41334" actId="1076"/>
          <ac:spMkLst>
            <pc:docMk/>
            <pc:sldMk cId="717405165" sldId="2147048056"/>
            <ac:spMk id="5" creationId="{C3A04F3F-23BF-4B67-BDF6-802FB57E5B03}"/>
          </ac:spMkLst>
        </pc:spChg>
        <pc:spChg chg="add mod">
          <ac:chgData name="Rolim de Moura, Lucas" userId="d79afec3-62e5-4232-b253-9652158c91d4" providerId="ADAL" clId="{E89F1C25-3E8C-43F4-8E4F-A8CC576B5A30}" dt="2023-01-23T12:07:15.503" v="41334" actId="1076"/>
          <ac:spMkLst>
            <pc:docMk/>
            <pc:sldMk cId="717405165" sldId="2147048056"/>
            <ac:spMk id="6" creationId="{0AC6F555-2D49-4147-9EEE-BF8D1C78CFA4}"/>
          </ac:spMkLst>
        </pc:spChg>
        <pc:spChg chg="add mod">
          <ac:chgData name="Rolim de Moura, Lucas" userId="d79afec3-62e5-4232-b253-9652158c91d4" providerId="ADAL" clId="{E89F1C25-3E8C-43F4-8E4F-A8CC576B5A30}" dt="2023-01-23T12:07:15.503" v="41334" actId="1076"/>
          <ac:spMkLst>
            <pc:docMk/>
            <pc:sldMk cId="717405165" sldId="2147048056"/>
            <ac:spMk id="7" creationId="{9420A1E5-5771-4DD9-976A-E8EF99C81761}"/>
          </ac:spMkLst>
        </pc:spChg>
        <pc:spChg chg="add mod">
          <ac:chgData name="Rolim de Moura, Lucas" userId="d79afec3-62e5-4232-b253-9652158c91d4" providerId="ADAL" clId="{E89F1C25-3E8C-43F4-8E4F-A8CC576B5A30}" dt="2023-01-23T12:07:15.503" v="41334" actId="1076"/>
          <ac:spMkLst>
            <pc:docMk/>
            <pc:sldMk cId="717405165" sldId="2147048056"/>
            <ac:spMk id="8" creationId="{E19E7379-E393-489D-A7D6-22F98AB84078}"/>
          </ac:spMkLst>
        </pc:spChg>
        <pc:spChg chg="add mod">
          <ac:chgData name="Rolim de Moura, Lucas" userId="d79afec3-62e5-4232-b253-9652158c91d4" providerId="ADAL" clId="{E89F1C25-3E8C-43F4-8E4F-A8CC576B5A30}" dt="2023-01-23T12:07:15.503" v="41334" actId="1076"/>
          <ac:spMkLst>
            <pc:docMk/>
            <pc:sldMk cId="717405165" sldId="2147048056"/>
            <ac:spMk id="9" creationId="{415BB827-05D7-44BC-A04C-CBFBEE14D821}"/>
          </ac:spMkLst>
        </pc:spChg>
        <pc:spChg chg="add mod">
          <ac:chgData name="Rolim de Moura, Lucas" userId="d79afec3-62e5-4232-b253-9652158c91d4" providerId="ADAL" clId="{E89F1C25-3E8C-43F4-8E4F-A8CC576B5A30}" dt="2023-01-23T12:07:15.503" v="41334" actId="1076"/>
          <ac:spMkLst>
            <pc:docMk/>
            <pc:sldMk cId="717405165" sldId="2147048056"/>
            <ac:spMk id="10" creationId="{A149B19E-78EB-4EAE-B784-DC475F256BED}"/>
          </ac:spMkLst>
        </pc:spChg>
        <pc:spChg chg="add mod">
          <ac:chgData name="Rolim de Moura, Lucas" userId="d79afec3-62e5-4232-b253-9652158c91d4" providerId="ADAL" clId="{E89F1C25-3E8C-43F4-8E4F-A8CC576B5A30}" dt="2023-01-23T12:07:15.503" v="41334" actId="1076"/>
          <ac:spMkLst>
            <pc:docMk/>
            <pc:sldMk cId="717405165" sldId="2147048056"/>
            <ac:spMk id="11" creationId="{65F9AF4A-8963-4F5A-881C-31C5AFB3532B}"/>
          </ac:spMkLst>
        </pc:spChg>
        <pc:spChg chg="add mod">
          <ac:chgData name="Rolim de Moura, Lucas" userId="d79afec3-62e5-4232-b253-9652158c91d4" providerId="ADAL" clId="{E89F1C25-3E8C-43F4-8E4F-A8CC576B5A30}" dt="2023-01-23T12:06:48.727" v="41329" actId="1076"/>
          <ac:spMkLst>
            <pc:docMk/>
            <pc:sldMk cId="717405165" sldId="2147048056"/>
            <ac:spMk id="13" creationId="{79AFB66D-FCAB-4649-BE1C-B75DCCC679B6}"/>
          </ac:spMkLst>
        </pc:spChg>
        <pc:spChg chg="add del">
          <ac:chgData name="Rolim de Moura, Lucas" userId="d79afec3-62e5-4232-b253-9652158c91d4" providerId="ADAL" clId="{E89F1C25-3E8C-43F4-8E4F-A8CC576B5A30}" dt="2023-01-23T12:06:09.775" v="41320" actId="22"/>
          <ac:spMkLst>
            <pc:docMk/>
            <pc:sldMk cId="717405165" sldId="2147048056"/>
            <ac:spMk id="15" creationId="{6EAFE96B-3A72-44B2-957C-B5BC037095F6}"/>
          </ac:spMkLst>
        </pc:spChg>
        <pc:spChg chg="add mod">
          <ac:chgData name="Rolim de Moura, Lucas" userId="d79afec3-62e5-4232-b253-9652158c91d4" providerId="ADAL" clId="{E89F1C25-3E8C-43F4-8E4F-A8CC576B5A30}" dt="2023-01-23T12:06:55.446" v="41330" actId="1076"/>
          <ac:spMkLst>
            <pc:docMk/>
            <pc:sldMk cId="717405165" sldId="2147048056"/>
            <ac:spMk id="16" creationId="{61923BA7-1EDC-4894-8A93-E165AA664285}"/>
          </ac:spMkLst>
        </pc:spChg>
        <pc:spChg chg="add mod">
          <ac:chgData name="Rolim de Moura, Lucas" userId="d79afec3-62e5-4232-b253-9652158c91d4" providerId="ADAL" clId="{E89F1C25-3E8C-43F4-8E4F-A8CC576B5A30}" dt="2023-01-23T12:07:18.566" v="41335" actId="1076"/>
          <ac:spMkLst>
            <pc:docMk/>
            <pc:sldMk cId="717405165" sldId="2147048056"/>
            <ac:spMk id="17" creationId="{D9FCBAAE-F884-4985-8374-D29669240DD6}"/>
          </ac:spMkLst>
        </pc:spChg>
        <pc:picChg chg="add mod">
          <ac:chgData name="Rolim de Moura, Lucas" userId="d79afec3-62e5-4232-b253-9652158c91d4" providerId="ADAL" clId="{E89F1C25-3E8C-43F4-8E4F-A8CC576B5A30}" dt="2023-01-23T12:07:15.503" v="41334" actId="1076"/>
          <ac:picMkLst>
            <pc:docMk/>
            <pc:sldMk cId="717405165" sldId="2147048056"/>
            <ac:picMk id="12" creationId="{5E5BF497-7371-4F44-BE38-0C493BF747D5}"/>
          </ac:picMkLst>
        </pc:picChg>
      </pc:sldChg>
      <pc:sldChg chg="addSp delSp modSp new del mod">
        <pc:chgData name="Rolim de Moura, Lucas" userId="d79afec3-62e5-4232-b253-9652158c91d4" providerId="ADAL" clId="{E89F1C25-3E8C-43F4-8E4F-A8CC576B5A30}" dt="2023-01-23T14:50:37.517" v="42456" actId="47"/>
        <pc:sldMkLst>
          <pc:docMk/>
          <pc:sldMk cId="33372187" sldId="2147048057"/>
        </pc:sldMkLst>
        <pc:picChg chg="add del">
          <ac:chgData name="Rolim de Moura, Lucas" userId="d79afec3-62e5-4232-b253-9652158c91d4" providerId="ADAL" clId="{E89F1C25-3E8C-43F4-8E4F-A8CC576B5A30}" dt="2023-01-23T14:37:54.383" v="42288" actId="478"/>
          <ac:picMkLst>
            <pc:docMk/>
            <pc:sldMk cId="33372187" sldId="2147048057"/>
            <ac:picMk id="2" creationId="{1BE916F8-C336-40EC-9960-4C259E1A8591}"/>
          </ac:picMkLst>
        </pc:picChg>
        <pc:picChg chg="add del">
          <ac:chgData name="Rolim de Moura, Lucas" userId="d79afec3-62e5-4232-b253-9652158c91d4" providerId="ADAL" clId="{E89F1C25-3E8C-43F4-8E4F-A8CC576B5A30}" dt="2023-01-23T14:38:44.845" v="42290" actId="478"/>
          <ac:picMkLst>
            <pc:docMk/>
            <pc:sldMk cId="33372187" sldId="2147048057"/>
            <ac:picMk id="3" creationId="{34980CA2-6717-4E3C-A6AA-948BA36CAE9B}"/>
          </ac:picMkLst>
        </pc:picChg>
        <pc:picChg chg="add del">
          <ac:chgData name="Rolim de Moura, Lucas" userId="d79afec3-62e5-4232-b253-9652158c91d4" providerId="ADAL" clId="{E89F1C25-3E8C-43F4-8E4F-A8CC576B5A30}" dt="2023-01-23T14:39:05.550" v="42294" actId="478"/>
          <ac:picMkLst>
            <pc:docMk/>
            <pc:sldMk cId="33372187" sldId="2147048057"/>
            <ac:picMk id="4" creationId="{E14555C3-2059-4A76-A278-2EEF35DF1A3D}"/>
          </ac:picMkLst>
        </pc:picChg>
        <pc:picChg chg="add mod modCrop">
          <ac:chgData name="Rolim de Moura, Lucas" userId="d79afec3-62e5-4232-b253-9652158c91d4" providerId="ADAL" clId="{E89F1C25-3E8C-43F4-8E4F-A8CC576B5A30}" dt="2023-01-23T14:41:10.832" v="42308" actId="16481"/>
          <ac:picMkLst>
            <pc:docMk/>
            <pc:sldMk cId="33372187" sldId="2147048057"/>
            <ac:picMk id="5" creationId="{EA6118D7-38E9-48A0-B4ED-399BADF9B552}"/>
          </ac:picMkLst>
        </pc:picChg>
        <pc:picChg chg="add mod">
          <ac:chgData name="Rolim de Moura, Lucas" userId="d79afec3-62e5-4232-b253-9652158c91d4" providerId="ADAL" clId="{E89F1C25-3E8C-43F4-8E4F-A8CC576B5A30}" dt="2023-01-23T14:42:00.412" v="42313" actId="14100"/>
          <ac:picMkLst>
            <pc:docMk/>
            <pc:sldMk cId="33372187" sldId="2147048057"/>
            <ac:picMk id="6" creationId="{B8645913-C136-463E-80C3-65AE4C351DFD}"/>
          </ac:picMkLst>
        </pc:picChg>
        <pc:picChg chg="add mod">
          <ac:chgData name="Rolim de Moura, Lucas" userId="d79afec3-62e5-4232-b253-9652158c91d4" providerId="ADAL" clId="{E89F1C25-3E8C-43F4-8E4F-A8CC576B5A30}" dt="2023-01-23T14:42:38.540" v="42316" actId="1076"/>
          <ac:picMkLst>
            <pc:docMk/>
            <pc:sldMk cId="33372187" sldId="2147048057"/>
            <ac:picMk id="7" creationId="{5B4B4759-71B9-45E1-8130-7E1952CFE92E}"/>
          </ac:picMkLst>
        </pc:picChg>
        <pc:picChg chg="add del">
          <ac:chgData name="Rolim de Moura, Lucas" userId="d79afec3-62e5-4232-b253-9652158c91d4" providerId="ADAL" clId="{E89F1C25-3E8C-43F4-8E4F-A8CC576B5A30}" dt="2023-01-23T14:38:49.290" v="42292" actId="478"/>
          <ac:picMkLst>
            <pc:docMk/>
            <pc:sldMk cId="33372187" sldId="2147048057"/>
            <ac:picMk id="2050" creationId="{D0FC5B09-FC9F-4636-B2F8-2789ED5726CB}"/>
          </ac:picMkLst>
        </pc:picChg>
      </pc:sldChg>
      <pc:sldChg chg="addSp delSp modSp add del mod modAnim">
        <pc:chgData name="Rolim de Moura, Lucas" userId="d79afec3-62e5-4232-b253-9652158c91d4" providerId="ADAL" clId="{E89F1C25-3E8C-43F4-8E4F-A8CC576B5A30}" dt="2023-01-24T17:31:14.482" v="49956" actId="47"/>
        <pc:sldMkLst>
          <pc:docMk/>
          <pc:sldMk cId="4008937692" sldId="2147048057"/>
        </pc:sldMkLst>
        <pc:spChg chg="del">
          <ac:chgData name="Rolim de Moura, Lucas" userId="d79afec3-62e5-4232-b253-9652158c91d4" providerId="ADAL" clId="{E89F1C25-3E8C-43F4-8E4F-A8CC576B5A30}" dt="2023-01-23T17:08:50.662" v="44158" actId="478"/>
          <ac:spMkLst>
            <pc:docMk/>
            <pc:sldMk cId="4008937692" sldId="2147048057"/>
            <ac:spMk id="26" creationId="{1BBFE739-0110-4BE4-92F8-563F18B717FC}"/>
          </ac:spMkLst>
        </pc:spChg>
        <pc:spChg chg="add mod">
          <ac:chgData name="Rolim de Moura, Lucas" userId="d79afec3-62e5-4232-b253-9652158c91d4" providerId="ADAL" clId="{E89F1C25-3E8C-43F4-8E4F-A8CC576B5A30}" dt="2023-01-24T16:28:40.625" v="48259"/>
          <ac:spMkLst>
            <pc:docMk/>
            <pc:sldMk cId="4008937692" sldId="2147048057"/>
            <ac:spMk id="35" creationId="{1C0013AB-FEE0-4C01-8265-72974DEFF8B8}"/>
          </ac:spMkLst>
        </pc:spChg>
        <pc:spChg chg="mod">
          <ac:chgData name="Rolim de Moura, Lucas" userId="d79afec3-62e5-4232-b253-9652158c91d4" providerId="ADAL" clId="{E89F1C25-3E8C-43F4-8E4F-A8CC576B5A30}" dt="2023-01-23T17:09:08.293" v="44189" actId="1035"/>
          <ac:spMkLst>
            <pc:docMk/>
            <pc:sldMk cId="4008937692" sldId="2147048057"/>
            <ac:spMk id="41" creationId="{6FBA3882-31A6-D540-90D9-5E5102DD97A1}"/>
          </ac:spMkLst>
        </pc:spChg>
        <pc:spChg chg="mod">
          <ac:chgData name="Rolim de Moura, Lucas" userId="d79afec3-62e5-4232-b253-9652158c91d4" providerId="ADAL" clId="{E89F1C25-3E8C-43F4-8E4F-A8CC576B5A30}" dt="2023-01-24T16:28:46.995" v="48260" actId="14100"/>
          <ac:spMkLst>
            <pc:docMk/>
            <pc:sldMk cId="4008937692" sldId="2147048057"/>
            <ac:spMk id="63" creationId="{DD279B20-0703-4C22-901B-5CD78A35AA92}"/>
          </ac:spMkLst>
        </pc:spChg>
        <pc:spChg chg="mod">
          <ac:chgData name="Rolim de Moura, Lucas" userId="d79afec3-62e5-4232-b253-9652158c91d4" providerId="ADAL" clId="{E89F1C25-3E8C-43F4-8E4F-A8CC576B5A30}" dt="2023-01-24T16:28:46.995" v="48260" actId="14100"/>
          <ac:spMkLst>
            <pc:docMk/>
            <pc:sldMk cId="4008937692" sldId="2147048057"/>
            <ac:spMk id="64" creationId="{653B4A8F-039F-4471-BECC-7EDD1F34AC86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65" creationId="{C1C66AE9-17A1-4E16-9738-58829F8937AF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66" creationId="{1CFE22FB-77CB-4166-AA08-85D63270D0EB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73" creationId="{59402221-A178-416E-95C8-1C26EE9F663C}"/>
          </ac:spMkLst>
        </pc:spChg>
        <pc:spChg chg="del">
          <ac:chgData name="Rolim de Moura, Lucas" userId="d79afec3-62e5-4232-b253-9652158c91d4" providerId="ADAL" clId="{E89F1C25-3E8C-43F4-8E4F-A8CC576B5A30}" dt="2023-01-23T17:09:01.317" v="44161" actId="478"/>
          <ac:spMkLst>
            <pc:docMk/>
            <pc:sldMk cId="4008937692" sldId="2147048057"/>
            <ac:spMk id="74" creationId="{60503CD1-06FB-4167-8CF9-C46ECC909C19}"/>
          </ac:spMkLst>
        </pc:spChg>
        <pc:spChg chg="del">
          <ac:chgData name="Rolim de Moura, Lucas" userId="d79afec3-62e5-4232-b253-9652158c91d4" providerId="ADAL" clId="{E89F1C25-3E8C-43F4-8E4F-A8CC576B5A30}" dt="2023-01-23T17:08:50.662" v="44158" actId="478"/>
          <ac:spMkLst>
            <pc:docMk/>
            <pc:sldMk cId="4008937692" sldId="2147048057"/>
            <ac:spMk id="93" creationId="{A0A027CD-C3CF-4F32-9587-D7A6669AFA71}"/>
          </ac:spMkLst>
        </pc:spChg>
        <pc:spChg chg="del">
          <ac:chgData name="Rolim de Moura, Lucas" userId="d79afec3-62e5-4232-b253-9652158c91d4" providerId="ADAL" clId="{E89F1C25-3E8C-43F4-8E4F-A8CC576B5A30}" dt="2023-01-24T16:29:00.316" v="48262" actId="478"/>
          <ac:spMkLst>
            <pc:docMk/>
            <pc:sldMk cId="4008937692" sldId="2147048057"/>
            <ac:spMk id="95" creationId="{ABC1FB8F-DC43-4236-A70D-733A806B5326}"/>
          </ac:spMkLst>
        </pc:spChg>
        <pc:spChg chg="mod">
          <ac:chgData name="Rolim de Moura, Lucas" userId="d79afec3-62e5-4232-b253-9652158c91d4" providerId="ADAL" clId="{E89F1C25-3E8C-43F4-8E4F-A8CC576B5A30}" dt="2023-01-23T17:09:08.293" v="44189" actId="1035"/>
          <ac:spMkLst>
            <pc:docMk/>
            <pc:sldMk cId="4008937692" sldId="2147048057"/>
            <ac:spMk id="102" creationId="{BD628FD9-5087-4B11-9DCC-F49662B46A3D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103" creationId="{9669B630-0DC1-4D1B-807D-6ED472860D72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104" creationId="{CCD89DAA-CF8E-413A-8D66-F25A4935FBBB}"/>
          </ac:spMkLst>
        </pc:spChg>
        <pc:spChg chg="del">
          <ac:chgData name="Rolim de Moura, Lucas" userId="d79afec3-62e5-4232-b253-9652158c91d4" providerId="ADAL" clId="{E89F1C25-3E8C-43F4-8E4F-A8CC576B5A30}" dt="2023-01-23T17:08:53.279" v="44159" actId="478"/>
          <ac:spMkLst>
            <pc:docMk/>
            <pc:sldMk cId="4008937692" sldId="2147048057"/>
            <ac:spMk id="105" creationId="{250E4A0E-0AE6-4BD0-9E19-65605C5A5A4E}"/>
          </ac:spMkLst>
        </pc:spChg>
        <pc:spChg chg="mod">
          <ac:chgData name="Rolim de Moura, Lucas" userId="d79afec3-62e5-4232-b253-9652158c91d4" providerId="ADAL" clId="{E89F1C25-3E8C-43F4-8E4F-A8CC576B5A30}" dt="2023-01-24T16:28:29.545" v="48258" actId="1076"/>
          <ac:spMkLst>
            <pc:docMk/>
            <pc:sldMk cId="4008937692" sldId="2147048057"/>
            <ac:spMk id="106" creationId="{7BE70A1E-DD91-4AF3-B3DE-1AF5246E0C5F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107" creationId="{48CC0572-3513-4D1C-AE37-BAD96F8D7268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108" creationId="{D61DA70E-4F48-4B79-93B2-0D6151AF6A34}"/>
          </ac:spMkLst>
        </pc:spChg>
        <pc:spChg chg="del">
          <ac:chgData name="Rolim de Moura, Lucas" userId="d79afec3-62e5-4232-b253-9652158c91d4" providerId="ADAL" clId="{E89F1C25-3E8C-43F4-8E4F-A8CC576B5A30}" dt="2023-01-23T17:08:50.662" v="44158" actId="478"/>
          <ac:spMkLst>
            <pc:docMk/>
            <pc:sldMk cId="4008937692" sldId="2147048057"/>
            <ac:spMk id="109" creationId="{3A63E927-5DA3-4CCB-B917-3C1FB94315DD}"/>
          </ac:spMkLst>
        </pc:spChg>
        <pc:spChg chg="del">
          <ac:chgData name="Rolim de Moura, Lucas" userId="d79afec3-62e5-4232-b253-9652158c91d4" providerId="ADAL" clId="{E89F1C25-3E8C-43F4-8E4F-A8CC576B5A30}" dt="2023-01-23T17:08:50.662" v="44158" actId="478"/>
          <ac:spMkLst>
            <pc:docMk/>
            <pc:sldMk cId="4008937692" sldId="2147048057"/>
            <ac:spMk id="113" creationId="{1CD3CABD-7960-433A-B929-21AB95F96EF6}"/>
          </ac:spMkLst>
        </pc:spChg>
        <pc:spChg chg="del">
          <ac:chgData name="Rolim de Moura, Lucas" userId="d79afec3-62e5-4232-b253-9652158c91d4" providerId="ADAL" clId="{E89F1C25-3E8C-43F4-8E4F-A8CC576B5A30}" dt="2023-01-23T17:08:50.662" v="44158" actId="478"/>
          <ac:spMkLst>
            <pc:docMk/>
            <pc:sldMk cId="4008937692" sldId="2147048057"/>
            <ac:spMk id="116" creationId="{F002CA17-3FEA-4672-909C-3CA9A3E4A9D1}"/>
          </ac:spMkLst>
        </pc:spChg>
        <pc:spChg chg="mod">
          <ac:chgData name="Rolim de Moura, Lucas" userId="d79afec3-62e5-4232-b253-9652158c91d4" providerId="ADAL" clId="{E89F1C25-3E8C-43F4-8E4F-A8CC576B5A30}" dt="2023-01-23T17:09:08.293" v="44189" actId="1035"/>
          <ac:spMkLst>
            <pc:docMk/>
            <pc:sldMk cId="4008937692" sldId="2147048057"/>
            <ac:spMk id="117" creationId="{926AF743-0D09-43A7-B9A8-BF62E8796A16}"/>
          </ac:spMkLst>
        </pc:spChg>
        <pc:spChg chg="mod">
          <ac:chgData name="Rolim de Moura, Lucas" userId="d79afec3-62e5-4232-b253-9652158c91d4" providerId="ADAL" clId="{E89F1C25-3E8C-43F4-8E4F-A8CC576B5A30}" dt="2023-01-23T17:09:08.293" v="44189" actId="1035"/>
          <ac:spMkLst>
            <pc:docMk/>
            <pc:sldMk cId="4008937692" sldId="2147048057"/>
            <ac:spMk id="118" creationId="{54C6F3B0-DBB9-499A-BC42-69516463F7FF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119" creationId="{0256D38B-C0E6-44BC-B0E4-68FBDD1118C8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120" creationId="{1FC8C11B-8F4C-4847-A044-2AE280F3DE1F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121" creationId="{2DC0E166-FFA3-4CC8-85F9-19FC8C3EFE7E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122" creationId="{9A6A2D4A-2C99-405A-BB80-20580D13C2AD}"/>
          </ac:spMkLst>
        </pc:spChg>
        <pc:spChg chg="del">
          <ac:chgData name="Rolim de Moura, Lucas" userId="d79afec3-62e5-4232-b253-9652158c91d4" providerId="ADAL" clId="{E89F1C25-3E8C-43F4-8E4F-A8CC576B5A30}" dt="2023-01-23T17:08:50.662" v="44158" actId="478"/>
          <ac:spMkLst>
            <pc:docMk/>
            <pc:sldMk cId="4008937692" sldId="2147048057"/>
            <ac:spMk id="124" creationId="{50FCF381-9996-4661-A436-B00908B654AC}"/>
          </ac:spMkLst>
        </pc:spChg>
        <pc:spChg chg="mod">
          <ac:chgData name="Rolim de Moura, Lucas" userId="d79afec3-62e5-4232-b253-9652158c91d4" providerId="ADAL" clId="{E89F1C25-3E8C-43F4-8E4F-A8CC576B5A30}" dt="2023-01-23T17:09:08.293" v="44189" actId="1035"/>
          <ac:spMkLst>
            <pc:docMk/>
            <pc:sldMk cId="4008937692" sldId="2147048057"/>
            <ac:spMk id="125" creationId="{AAAD4870-4234-438A-88D5-81635048D1E3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126" creationId="{5D82ED46-51D9-41F3-B7BC-0BE37D3BD1A8}"/>
          </ac:spMkLst>
        </pc:spChg>
        <pc:spChg chg="del">
          <ac:chgData name="Rolim de Moura, Lucas" userId="d79afec3-62e5-4232-b253-9652158c91d4" providerId="ADAL" clId="{E89F1C25-3E8C-43F4-8E4F-A8CC576B5A30}" dt="2023-01-23T17:08:58.879" v="44160" actId="478"/>
          <ac:spMkLst>
            <pc:docMk/>
            <pc:sldMk cId="4008937692" sldId="2147048057"/>
            <ac:spMk id="127" creationId="{ECCD2340-EA42-4A28-A964-16795E5A4D4F}"/>
          </ac:spMkLst>
        </pc:spChg>
        <pc:picChg chg="del">
          <ac:chgData name="Rolim de Moura, Lucas" userId="d79afec3-62e5-4232-b253-9652158c91d4" providerId="ADAL" clId="{E89F1C25-3E8C-43F4-8E4F-A8CC576B5A30}" dt="2023-01-23T17:08:50.662" v="44158" actId="478"/>
          <ac:picMkLst>
            <pc:docMk/>
            <pc:sldMk cId="4008937692" sldId="2147048057"/>
            <ac:picMk id="4" creationId="{FE15F646-90D5-49A0-8588-70F5378B6C79}"/>
          </ac:picMkLst>
        </pc:picChg>
        <pc:picChg chg="add mod">
          <ac:chgData name="Rolim de Moura, Lucas" userId="d79afec3-62e5-4232-b253-9652158c91d4" providerId="ADAL" clId="{E89F1C25-3E8C-43F4-8E4F-A8CC576B5A30}" dt="2023-01-24T16:28:40.625" v="48259"/>
          <ac:picMkLst>
            <pc:docMk/>
            <pc:sldMk cId="4008937692" sldId="2147048057"/>
            <ac:picMk id="33" creationId="{AC16422C-7EFB-4D4B-A481-0A0425357C39}"/>
          </ac:picMkLst>
        </pc:picChg>
        <pc:picChg chg="add mod">
          <ac:chgData name="Rolim de Moura, Lucas" userId="d79afec3-62e5-4232-b253-9652158c91d4" providerId="ADAL" clId="{E89F1C25-3E8C-43F4-8E4F-A8CC576B5A30}" dt="2023-01-24T16:28:40.625" v="48259"/>
          <ac:picMkLst>
            <pc:docMk/>
            <pc:sldMk cId="4008937692" sldId="2147048057"/>
            <ac:picMk id="34" creationId="{12962C00-7BE0-4329-B41B-BFB8071948EC}"/>
          </ac:picMkLst>
        </pc:picChg>
        <pc:picChg chg="del">
          <ac:chgData name="Rolim de Moura, Lucas" userId="d79afec3-62e5-4232-b253-9652158c91d4" providerId="ADAL" clId="{E89F1C25-3E8C-43F4-8E4F-A8CC576B5A30}" dt="2023-01-23T17:08:50.662" v="44158" actId="478"/>
          <ac:picMkLst>
            <pc:docMk/>
            <pc:sldMk cId="4008937692" sldId="2147048057"/>
            <ac:picMk id="67" creationId="{7023892B-2550-45FB-AC3F-C0B8C8B66CEB}"/>
          </ac:picMkLst>
        </pc:picChg>
        <pc:picChg chg="del">
          <ac:chgData name="Rolim de Moura, Lucas" userId="d79afec3-62e5-4232-b253-9652158c91d4" providerId="ADAL" clId="{E89F1C25-3E8C-43F4-8E4F-A8CC576B5A30}" dt="2023-01-23T17:08:58.879" v="44160" actId="478"/>
          <ac:picMkLst>
            <pc:docMk/>
            <pc:sldMk cId="4008937692" sldId="2147048057"/>
            <ac:picMk id="68" creationId="{05B8C964-E515-4099-A22B-7BFCAED8749B}"/>
          </ac:picMkLst>
        </pc:picChg>
        <pc:picChg chg="mod">
          <ac:chgData name="Rolim de Moura, Lucas" userId="d79afec3-62e5-4232-b253-9652158c91d4" providerId="ADAL" clId="{E89F1C25-3E8C-43F4-8E4F-A8CC576B5A30}" dt="2023-01-23T17:09:08.293" v="44189" actId="1035"/>
          <ac:picMkLst>
            <pc:docMk/>
            <pc:sldMk cId="4008937692" sldId="2147048057"/>
            <ac:picMk id="69" creationId="{4E15B3E7-924B-4F2D-AADB-860C734843D9}"/>
          </ac:picMkLst>
        </pc:picChg>
        <pc:picChg chg="del">
          <ac:chgData name="Rolim de Moura, Lucas" userId="d79afec3-62e5-4232-b253-9652158c91d4" providerId="ADAL" clId="{E89F1C25-3E8C-43F4-8E4F-A8CC576B5A30}" dt="2023-01-23T17:08:58.879" v="44160" actId="478"/>
          <ac:picMkLst>
            <pc:docMk/>
            <pc:sldMk cId="4008937692" sldId="2147048057"/>
            <ac:picMk id="70" creationId="{522A61DF-76AC-4805-B12F-DECABF4F8467}"/>
          </ac:picMkLst>
        </pc:picChg>
        <pc:picChg chg="del">
          <ac:chgData name="Rolim de Moura, Lucas" userId="d79afec3-62e5-4232-b253-9652158c91d4" providerId="ADAL" clId="{E89F1C25-3E8C-43F4-8E4F-A8CC576B5A30}" dt="2023-01-23T17:08:50.662" v="44158" actId="478"/>
          <ac:picMkLst>
            <pc:docMk/>
            <pc:sldMk cId="4008937692" sldId="2147048057"/>
            <ac:picMk id="83" creationId="{A3431900-245C-4691-9282-1279910E0209}"/>
          </ac:picMkLst>
        </pc:picChg>
        <pc:picChg chg="del">
          <ac:chgData name="Rolim de Moura, Lucas" userId="d79afec3-62e5-4232-b253-9652158c91d4" providerId="ADAL" clId="{E89F1C25-3E8C-43F4-8E4F-A8CC576B5A30}" dt="2023-01-23T17:08:50.662" v="44158" actId="478"/>
          <ac:picMkLst>
            <pc:docMk/>
            <pc:sldMk cId="4008937692" sldId="2147048057"/>
            <ac:picMk id="84" creationId="{26B880FF-24BA-458D-B0F4-B4DB36F88B42}"/>
          </ac:picMkLst>
        </pc:picChg>
        <pc:picChg chg="del">
          <ac:chgData name="Rolim de Moura, Lucas" userId="d79afec3-62e5-4232-b253-9652158c91d4" providerId="ADAL" clId="{E89F1C25-3E8C-43F4-8E4F-A8CC576B5A30}" dt="2023-01-23T17:08:50.662" v="44158" actId="478"/>
          <ac:picMkLst>
            <pc:docMk/>
            <pc:sldMk cId="4008937692" sldId="2147048057"/>
            <ac:picMk id="85" creationId="{0F3B9AE2-9AD5-46CE-8F44-BFE4FEB92551}"/>
          </ac:picMkLst>
        </pc:picChg>
        <pc:picChg chg="mod">
          <ac:chgData name="Rolim de Moura, Lucas" userId="d79afec3-62e5-4232-b253-9652158c91d4" providerId="ADAL" clId="{E89F1C25-3E8C-43F4-8E4F-A8CC576B5A30}" dt="2023-01-23T17:09:08.293" v="44189" actId="1035"/>
          <ac:picMkLst>
            <pc:docMk/>
            <pc:sldMk cId="4008937692" sldId="2147048057"/>
            <ac:picMk id="86" creationId="{656C4B5B-CCE3-467F-B1E9-68B0BEDDB977}"/>
          </ac:picMkLst>
        </pc:picChg>
        <pc:picChg chg="del">
          <ac:chgData name="Rolim de Moura, Lucas" userId="d79afec3-62e5-4232-b253-9652158c91d4" providerId="ADAL" clId="{E89F1C25-3E8C-43F4-8E4F-A8CC576B5A30}" dt="2023-01-23T17:08:58.879" v="44160" actId="478"/>
          <ac:picMkLst>
            <pc:docMk/>
            <pc:sldMk cId="4008937692" sldId="2147048057"/>
            <ac:picMk id="87" creationId="{0A53F535-3394-45D6-AD01-BD3ED2496F00}"/>
          </ac:picMkLst>
        </pc:picChg>
        <pc:picChg chg="del">
          <ac:chgData name="Rolim de Moura, Lucas" userId="d79afec3-62e5-4232-b253-9652158c91d4" providerId="ADAL" clId="{E89F1C25-3E8C-43F4-8E4F-A8CC576B5A30}" dt="2023-01-23T17:08:58.879" v="44160" actId="478"/>
          <ac:picMkLst>
            <pc:docMk/>
            <pc:sldMk cId="4008937692" sldId="2147048057"/>
            <ac:picMk id="88" creationId="{6C765566-D38B-405C-80C2-F9A269466029}"/>
          </ac:picMkLst>
        </pc:picChg>
        <pc:picChg chg="mod">
          <ac:chgData name="Rolim de Moura, Lucas" userId="d79afec3-62e5-4232-b253-9652158c91d4" providerId="ADAL" clId="{E89F1C25-3E8C-43F4-8E4F-A8CC576B5A30}" dt="2023-01-23T17:09:08.293" v="44189" actId="1035"/>
          <ac:picMkLst>
            <pc:docMk/>
            <pc:sldMk cId="4008937692" sldId="2147048057"/>
            <ac:picMk id="89" creationId="{CAC94A23-D7FE-410C-A042-1EBE3400080E}"/>
          </ac:picMkLst>
        </pc:picChg>
        <pc:picChg chg="del">
          <ac:chgData name="Rolim de Moura, Lucas" userId="d79afec3-62e5-4232-b253-9652158c91d4" providerId="ADAL" clId="{E89F1C25-3E8C-43F4-8E4F-A8CC576B5A30}" dt="2023-01-23T17:08:58.879" v="44160" actId="478"/>
          <ac:picMkLst>
            <pc:docMk/>
            <pc:sldMk cId="4008937692" sldId="2147048057"/>
            <ac:picMk id="90" creationId="{9131462C-6CC8-480A-89CB-655CAA888609}"/>
          </ac:picMkLst>
        </pc:picChg>
        <pc:picChg chg="del">
          <ac:chgData name="Rolim de Moura, Lucas" userId="d79afec3-62e5-4232-b253-9652158c91d4" providerId="ADAL" clId="{E89F1C25-3E8C-43F4-8E4F-A8CC576B5A30}" dt="2023-01-23T17:08:58.879" v="44160" actId="478"/>
          <ac:picMkLst>
            <pc:docMk/>
            <pc:sldMk cId="4008937692" sldId="2147048057"/>
            <ac:picMk id="91" creationId="{72A959AF-EE2F-4276-842F-1C0EBB9D9276}"/>
          </ac:picMkLst>
        </pc:picChg>
        <pc:picChg chg="del">
          <ac:chgData name="Rolim de Moura, Lucas" userId="d79afec3-62e5-4232-b253-9652158c91d4" providerId="ADAL" clId="{E89F1C25-3E8C-43F4-8E4F-A8CC576B5A30}" dt="2023-01-24T16:29:00.316" v="48262" actId="478"/>
          <ac:picMkLst>
            <pc:docMk/>
            <pc:sldMk cId="4008937692" sldId="2147048057"/>
            <ac:picMk id="92" creationId="{21E3BD33-FCA7-465F-B1CA-1F036AB8A781}"/>
          </ac:picMkLst>
        </pc:picChg>
        <pc:picChg chg="del">
          <ac:chgData name="Rolim de Moura, Lucas" userId="d79afec3-62e5-4232-b253-9652158c91d4" providerId="ADAL" clId="{E89F1C25-3E8C-43F4-8E4F-A8CC576B5A30}" dt="2023-01-23T17:08:50.662" v="44158" actId="478"/>
          <ac:picMkLst>
            <pc:docMk/>
            <pc:sldMk cId="4008937692" sldId="2147048057"/>
            <ac:picMk id="94" creationId="{DC7AD788-DFC7-4F08-A815-8C43859B0A4C}"/>
          </ac:picMkLst>
        </pc:picChg>
      </pc:sldChg>
      <pc:sldChg chg="addSp delSp modSp new del">
        <pc:chgData name="Rolim de Moura, Lucas" userId="d79afec3-62e5-4232-b253-9652158c91d4" providerId="ADAL" clId="{E89F1C25-3E8C-43F4-8E4F-A8CC576B5A30}" dt="2023-01-23T13:13:37.047" v="41531" actId="47"/>
        <pc:sldMkLst>
          <pc:docMk/>
          <pc:sldMk cId="1880513824" sldId="2147048058"/>
        </pc:sldMkLst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2" creationId="{18CB53B7-99E1-4FBA-B687-42E884BF7FF3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3" creationId="{DC3133CE-A357-47E2-AF5E-954E4558ED86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4" creationId="{7BE97F4C-CD5D-419A-A70F-30BCDC34E373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5" creationId="{0C25D1B5-5B43-4E04-8F72-15E176CDBBE7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6" creationId="{3930E30B-4CB9-4D52-B492-12317F6F821F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7" creationId="{24C5FE91-D83F-4EBF-BFFB-58C1D843BC0B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8" creationId="{961EB385-C12E-43FC-A528-9045412D9D16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9" creationId="{39FA2CF9-8387-4BDD-89A6-B07B215BDF3B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10" creationId="{1CA94089-5976-4DD9-A07A-E18427395C47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11" creationId="{B6B01F88-8065-4DA5-9295-7EFB84E92C95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12" creationId="{77C76F7F-CF63-4E67-9AD8-AA6E49FEEE5B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13" creationId="{7576BD52-C58C-4CD0-9511-7D9325702517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14" creationId="{C379FF81-7FD9-4D93-B5B5-E4469D87F517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15" creationId="{E28A8901-F238-4CB8-9AE0-F8402FC6934D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16" creationId="{E770DD43-B433-4C14-A658-760260AF25FE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17" creationId="{D285A813-7119-4B6A-BE44-F39CCE089543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18" creationId="{71F27A78-554D-42B7-8005-F9817BD69669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19" creationId="{271B8F6C-05A8-4E3A-A96C-493B82FBBEF1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20" creationId="{AF7EB9D5-E87D-4DB7-9C8C-B3ED85E82436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21" creationId="{92B2B5F7-3FB9-464D-B49E-E606AC6455ED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22" creationId="{CBECFD7B-E13A-4C1C-B503-C5DFC9CBB53B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23" creationId="{A0B0FC15-4FBB-4795-B915-FC519DD1A36E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24" creationId="{801C6698-171D-49CB-A7E4-D2C40435DC2A}"/>
          </ac:spMkLst>
        </pc:spChg>
        <pc:spChg chg="add del mod">
          <ac:chgData name="Rolim de Moura, Lucas" userId="d79afec3-62e5-4232-b253-9652158c91d4" providerId="ADAL" clId="{E89F1C25-3E8C-43F4-8E4F-A8CC576B5A30}" dt="2023-01-23T13:13:34.757" v="41530"/>
          <ac:spMkLst>
            <pc:docMk/>
            <pc:sldMk cId="1880513824" sldId="2147048058"/>
            <ac:spMk id="25" creationId="{131B693A-7E4C-41ED-A349-4C5FF1566B96}"/>
          </ac:spMkLst>
        </pc:spChg>
      </pc:sldChg>
      <pc:sldChg chg="addSp delSp modSp add del mod">
        <pc:chgData name="Rolim de Moura, Lucas" userId="d79afec3-62e5-4232-b253-9652158c91d4" providerId="ADAL" clId="{E89F1C25-3E8C-43F4-8E4F-A8CC576B5A30}" dt="2023-01-24T18:23:27.688" v="50750" actId="47"/>
        <pc:sldMkLst>
          <pc:docMk/>
          <pc:sldMk cId="4271725609" sldId="2147048058"/>
        </pc:sldMkLst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26" creationId="{1BBFE739-0110-4BE4-92F8-563F18B717FC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41" creationId="{6FBA3882-31A6-D540-90D9-5E5102DD97A1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63" creationId="{DD279B20-0703-4C22-901B-5CD78A35AA92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64" creationId="{653B4A8F-039F-4471-BECC-7EDD1F34AC86}"/>
          </ac:spMkLst>
        </pc:spChg>
        <pc:spChg chg="mod">
          <ac:chgData name="Rolim de Moura, Lucas" userId="d79afec3-62e5-4232-b253-9652158c91d4" providerId="ADAL" clId="{E89F1C25-3E8C-43F4-8E4F-A8CC576B5A30}" dt="2023-01-23T17:09:49.488" v="44230" actId="1036"/>
          <ac:spMkLst>
            <pc:docMk/>
            <pc:sldMk cId="4271725609" sldId="2147048058"/>
            <ac:spMk id="65" creationId="{C1C66AE9-17A1-4E16-9738-58829F8937AF}"/>
          </ac:spMkLst>
        </pc:spChg>
        <pc:spChg chg="mod">
          <ac:chgData name="Rolim de Moura, Lucas" userId="d79afec3-62e5-4232-b253-9652158c91d4" providerId="ADAL" clId="{E89F1C25-3E8C-43F4-8E4F-A8CC576B5A30}" dt="2023-01-23T17:09:49.488" v="44230" actId="1036"/>
          <ac:spMkLst>
            <pc:docMk/>
            <pc:sldMk cId="4271725609" sldId="2147048058"/>
            <ac:spMk id="66" creationId="{1CFE22FB-77CB-4166-AA08-85D63270D0EB}"/>
          </ac:spMkLst>
        </pc:spChg>
        <pc:spChg chg="del">
          <ac:chgData name="Rolim de Moura, Lucas" userId="d79afec3-62e5-4232-b253-9652158c91d4" providerId="ADAL" clId="{E89F1C25-3E8C-43F4-8E4F-A8CC576B5A30}" dt="2023-01-23T17:09:44.476" v="44195" actId="478"/>
          <ac:spMkLst>
            <pc:docMk/>
            <pc:sldMk cId="4271725609" sldId="2147048058"/>
            <ac:spMk id="73" creationId="{59402221-A178-416E-95C8-1C26EE9F663C}"/>
          </ac:spMkLst>
        </pc:spChg>
        <pc:spChg chg="del">
          <ac:chgData name="Rolim de Moura, Lucas" userId="d79afec3-62e5-4232-b253-9652158c91d4" providerId="ADAL" clId="{E89F1C25-3E8C-43F4-8E4F-A8CC576B5A30}" dt="2023-01-23T17:09:44.476" v="44195" actId="478"/>
          <ac:spMkLst>
            <pc:docMk/>
            <pc:sldMk cId="4271725609" sldId="2147048058"/>
            <ac:spMk id="74" creationId="{60503CD1-06FB-4167-8CF9-C46ECC909C19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93" creationId="{A0A027CD-C3CF-4F32-9587-D7A6669AFA71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102" creationId="{BD628FD9-5087-4B11-9DCC-F49662B46A3D}"/>
          </ac:spMkLst>
        </pc:spChg>
        <pc:spChg chg="mod">
          <ac:chgData name="Rolim de Moura, Lucas" userId="d79afec3-62e5-4232-b253-9652158c91d4" providerId="ADAL" clId="{E89F1C25-3E8C-43F4-8E4F-A8CC576B5A30}" dt="2023-01-23T17:09:49.488" v="44230" actId="1036"/>
          <ac:spMkLst>
            <pc:docMk/>
            <pc:sldMk cId="4271725609" sldId="2147048058"/>
            <ac:spMk id="103" creationId="{9669B630-0DC1-4D1B-807D-6ED472860D72}"/>
          </ac:spMkLst>
        </pc:spChg>
        <pc:spChg chg="del">
          <ac:chgData name="Rolim de Moura, Lucas" userId="d79afec3-62e5-4232-b253-9652158c91d4" providerId="ADAL" clId="{E89F1C25-3E8C-43F4-8E4F-A8CC576B5A30}" dt="2023-01-23T17:09:44.476" v="44195" actId="478"/>
          <ac:spMkLst>
            <pc:docMk/>
            <pc:sldMk cId="4271725609" sldId="2147048058"/>
            <ac:spMk id="104" creationId="{CCD89DAA-CF8E-413A-8D66-F25A4935FBBB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105" creationId="{250E4A0E-0AE6-4BD0-9E19-65605C5A5A4E}"/>
          </ac:spMkLst>
        </pc:spChg>
        <pc:spChg chg="del">
          <ac:chgData name="Rolim de Moura, Lucas" userId="d79afec3-62e5-4232-b253-9652158c91d4" providerId="ADAL" clId="{E89F1C25-3E8C-43F4-8E4F-A8CC576B5A30}" dt="2023-01-23T17:09:40.181" v="44194" actId="478"/>
          <ac:spMkLst>
            <pc:docMk/>
            <pc:sldMk cId="4271725609" sldId="2147048058"/>
            <ac:spMk id="106" creationId="{7BE70A1E-DD91-4AF3-B3DE-1AF5246E0C5F}"/>
          </ac:spMkLst>
        </pc:spChg>
        <pc:spChg chg="mod">
          <ac:chgData name="Rolim de Moura, Lucas" userId="d79afec3-62e5-4232-b253-9652158c91d4" providerId="ADAL" clId="{E89F1C25-3E8C-43F4-8E4F-A8CC576B5A30}" dt="2023-01-23T17:09:49.488" v="44230" actId="1036"/>
          <ac:spMkLst>
            <pc:docMk/>
            <pc:sldMk cId="4271725609" sldId="2147048058"/>
            <ac:spMk id="107" creationId="{48CC0572-3513-4D1C-AE37-BAD96F8D7268}"/>
          </ac:spMkLst>
        </pc:spChg>
        <pc:spChg chg="del">
          <ac:chgData name="Rolim de Moura, Lucas" userId="d79afec3-62e5-4232-b253-9652158c91d4" providerId="ADAL" clId="{E89F1C25-3E8C-43F4-8E4F-A8CC576B5A30}" dt="2023-01-23T17:09:44.476" v="44195" actId="478"/>
          <ac:spMkLst>
            <pc:docMk/>
            <pc:sldMk cId="4271725609" sldId="2147048058"/>
            <ac:spMk id="108" creationId="{D61DA70E-4F48-4B79-93B2-0D6151AF6A34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109" creationId="{3A63E927-5DA3-4CCB-B917-3C1FB94315DD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113" creationId="{1CD3CABD-7960-433A-B929-21AB95F96EF6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116" creationId="{F002CA17-3FEA-4672-909C-3CA9A3E4A9D1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117" creationId="{926AF743-0D09-43A7-B9A8-BF62E8796A16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118" creationId="{54C6F3B0-DBB9-499A-BC42-69516463F7FF}"/>
          </ac:spMkLst>
        </pc:spChg>
        <pc:spChg chg="mod">
          <ac:chgData name="Rolim de Moura, Lucas" userId="d79afec3-62e5-4232-b253-9652158c91d4" providerId="ADAL" clId="{E89F1C25-3E8C-43F4-8E4F-A8CC576B5A30}" dt="2023-01-23T17:09:49.488" v="44230" actId="1036"/>
          <ac:spMkLst>
            <pc:docMk/>
            <pc:sldMk cId="4271725609" sldId="2147048058"/>
            <ac:spMk id="119" creationId="{0256D38B-C0E6-44BC-B0E4-68FBDD1118C8}"/>
          </ac:spMkLst>
        </pc:spChg>
        <pc:spChg chg="mod">
          <ac:chgData name="Rolim de Moura, Lucas" userId="d79afec3-62e5-4232-b253-9652158c91d4" providerId="ADAL" clId="{E89F1C25-3E8C-43F4-8E4F-A8CC576B5A30}" dt="2023-01-23T17:09:49.488" v="44230" actId="1036"/>
          <ac:spMkLst>
            <pc:docMk/>
            <pc:sldMk cId="4271725609" sldId="2147048058"/>
            <ac:spMk id="120" creationId="{1FC8C11B-8F4C-4847-A044-2AE280F3DE1F}"/>
          </ac:spMkLst>
        </pc:spChg>
        <pc:spChg chg="del">
          <ac:chgData name="Rolim de Moura, Lucas" userId="d79afec3-62e5-4232-b253-9652158c91d4" providerId="ADAL" clId="{E89F1C25-3E8C-43F4-8E4F-A8CC576B5A30}" dt="2023-01-23T17:09:44.476" v="44195" actId="478"/>
          <ac:spMkLst>
            <pc:docMk/>
            <pc:sldMk cId="4271725609" sldId="2147048058"/>
            <ac:spMk id="121" creationId="{2DC0E166-FFA3-4CC8-85F9-19FC8C3EFE7E}"/>
          </ac:spMkLst>
        </pc:spChg>
        <pc:spChg chg="del">
          <ac:chgData name="Rolim de Moura, Lucas" userId="d79afec3-62e5-4232-b253-9652158c91d4" providerId="ADAL" clId="{E89F1C25-3E8C-43F4-8E4F-A8CC576B5A30}" dt="2023-01-23T17:09:44.476" v="44195" actId="478"/>
          <ac:spMkLst>
            <pc:docMk/>
            <pc:sldMk cId="4271725609" sldId="2147048058"/>
            <ac:spMk id="122" creationId="{9A6A2D4A-2C99-405A-BB80-20580D13C2AD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124" creationId="{50FCF381-9996-4661-A436-B00908B654AC}"/>
          </ac:spMkLst>
        </pc:spChg>
        <pc:spChg chg="add del">
          <ac:chgData name="Rolim de Moura, Lucas" userId="d79afec3-62e5-4232-b253-9652158c91d4" providerId="ADAL" clId="{E89F1C25-3E8C-43F4-8E4F-A8CC576B5A30}" dt="2023-01-23T17:09:37.451" v="44193" actId="478"/>
          <ac:spMkLst>
            <pc:docMk/>
            <pc:sldMk cId="4271725609" sldId="2147048058"/>
            <ac:spMk id="125" creationId="{AAAD4870-4234-438A-88D5-81635048D1E3}"/>
          </ac:spMkLst>
        </pc:spChg>
        <pc:spChg chg="mod">
          <ac:chgData name="Rolim de Moura, Lucas" userId="d79afec3-62e5-4232-b253-9652158c91d4" providerId="ADAL" clId="{E89F1C25-3E8C-43F4-8E4F-A8CC576B5A30}" dt="2023-01-23T17:09:49.488" v="44230" actId="1036"/>
          <ac:spMkLst>
            <pc:docMk/>
            <pc:sldMk cId="4271725609" sldId="2147048058"/>
            <ac:spMk id="126" creationId="{5D82ED46-51D9-41F3-B7BC-0BE37D3BD1A8}"/>
          </ac:spMkLst>
        </pc:spChg>
        <pc:spChg chg="del">
          <ac:chgData name="Rolim de Moura, Lucas" userId="d79afec3-62e5-4232-b253-9652158c91d4" providerId="ADAL" clId="{E89F1C25-3E8C-43F4-8E4F-A8CC576B5A30}" dt="2023-01-23T17:09:44.476" v="44195" actId="478"/>
          <ac:spMkLst>
            <pc:docMk/>
            <pc:sldMk cId="4271725609" sldId="2147048058"/>
            <ac:spMk id="127" creationId="{ECCD2340-EA42-4A28-A964-16795E5A4D4F}"/>
          </ac:spMkLst>
        </pc:spChg>
        <pc:picChg chg="add del">
          <ac:chgData name="Rolim de Moura, Lucas" userId="d79afec3-62e5-4232-b253-9652158c91d4" providerId="ADAL" clId="{E89F1C25-3E8C-43F4-8E4F-A8CC576B5A30}" dt="2023-01-23T17:09:37.451" v="44193" actId="478"/>
          <ac:picMkLst>
            <pc:docMk/>
            <pc:sldMk cId="4271725609" sldId="2147048058"/>
            <ac:picMk id="4" creationId="{FE15F646-90D5-49A0-8588-70F5378B6C79}"/>
          </ac:picMkLst>
        </pc:picChg>
        <pc:picChg chg="add del">
          <ac:chgData name="Rolim de Moura, Lucas" userId="d79afec3-62e5-4232-b253-9652158c91d4" providerId="ADAL" clId="{E89F1C25-3E8C-43F4-8E4F-A8CC576B5A30}" dt="2023-01-23T17:09:37.451" v="44193" actId="478"/>
          <ac:picMkLst>
            <pc:docMk/>
            <pc:sldMk cId="4271725609" sldId="2147048058"/>
            <ac:picMk id="67" creationId="{7023892B-2550-45FB-AC3F-C0B8C8B66CEB}"/>
          </ac:picMkLst>
        </pc:picChg>
        <pc:picChg chg="mod">
          <ac:chgData name="Rolim de Moura, Lucas" userId="d79afec3-62e5-4232-b253-9652158c91d4" providerId="ADAL" clId="{E89F1C25-3E8C-43F4-8E4F-A8CC576B5A30}" dt="2023-01-23T17:09:49.488" v="44230" actId="1036"/>
          <ac:picMkLst>
            <pc:docMk/>
            <pc:sldMk cId="4271725609" sldId="2147048058"/>
            <ac:picMk id="68" creationId="{05B8C964-E515-4099-A22B-7BFCAED8749B}"/>
          </ac:picMkLst>
        </pc:picChg>
        <pc:picChg chg="add del">
          <ac:chgData name="Rolim de Moura, Lucas" userId="d79afec3-62e5-4232-b253-9652158c91d4" providerId="ADAL" clId="{E89F1C25-3E8C-43F4-8E4F-A8CC576B5A30}" dt="2023-01-23T17:09:37.451" v="44193" actId="478"/>
          <ac:picMkLst>
            <pc:docMk/>
            <pc:sldMk cId="4271725609" sldId="2147048058"/>
            <ac:picMk id="69" creationId="{4E15B3E7-924B-4F2D-AADB-860C734843D9}"/>
          </ac:picMkLst>
        </pc:picChg>
        <pc:picChg chg="del">
          <ac:chgData name="Rolim de Moura, Lucas" userId="d79afec3-62e5-4232-b253-9652158c91d4" providerId="ADAL" clId="{E89F1C25-3E8C-43F4-8E4F-A8CC576B5A30}" dt="2023-01-23T17:09:44.476" v="44195" actId="478"/>
          <ac:picMkLst>
            <pc:docMk/>
            <pc:sldMk cId="4271725609" sldId="2147048058"/>
            <ac:picMk id="70" creationId="{522A61DF-76AC-4805-B12F-DECABF4F8467}"/>
          </ac:picMkLst>
        </pc:picChg>
        <pc:picChg chg="add del">
          <ac:chgData name="Rolim de Moura, Lucas" userId="d79afec3-62e5-4232-b253-9652158c91d4" providerId="ADAL" clId="{E89F1C25-3E8C-43F4-8E4F-A8CC576B5A30}" dt="2023-01-23T17:09:37.451" v="44193" actId="478"/>
          <ac:picMkLst>
            <pc:docMk/>
            <pc:sldMk cId="4271725609" sldId="2147048058"/>
            <ac:picMk id="83" creationId="{A3431900-245C-4691-9282-1279910E0209}"/>
          </ac:picMkLst>
        </pc:picChg>
        <pc:picChg chg="add del">
          <ac:chgData name="Rolim de Moura, Lucas" userId="d79afec3-62e5-4232-b253-9652158c91d4" providerId="ADAL" clId="{E89F1C25-3E8C-43F4-8E4F-A8CC576B5A30}" dt="2023-01-23T17:09:37.451" v="44193" actId="478"/>
          <ac:picMkLst>
            <pc:docMk/>
            <pc:sldMk cId="4271725609" sldId="2147048058"/>
            <ac:picMk id="84" creationId="{26B880FF-24BA-458D-B0F4-B4DB36F88B42}"/>
          </ac:picMkLst>
        </pc:picChg>
        <pc:picChg chg="add del">
          <ac:chgData name="Rolim de Moura, Lucas" userId="d79afec3-62e5-4232-b253-9652158c91d4" providerId="ADAL" clId="{E89F1C25-3E8C-43F4-8E4F-A8CC576B5A30}" dt="2023-01-23T17:09:37.451" v="44193" actId="478"/>
          <ac:picMkLst>
            <pc:docMk/>
            <pc:sldMk cId="4271725609" sldId="2147048058"/>
            <ac:picMk id="85" creationId="{0F3B9AE2-9AD5-46CE-8F44-BFE4FEB92551}"/>
          </ac:picMkLst>
        </pc:picChg>
        <pc:picChg chg="add del">
          <ac:chgData name="Rolim de Moura, Lucas" userId="d79afec3-62e5-4232-b253-9652158c91d4" providerId="ADAL" clId="{E89F1C25-3E8C-43F4-8E4F-A8CC576B5A30}" dt="2023-01-23T17:09:37.451" v="44193" actId="478"/>
          <ac:picMkLst>
            <pc:docMk/>
            <pc:sldMk cId="4271725609" sldId="2147048058"/>
            <ac:picMk id="86" creationId="{656C4B5B-CCE3-467F-B1E9-68B0BEDDB977}"/>
          </ac:picMkLst>
        </pc:picChg>
        <pc:picChg chg="mod">
          <ac:chgData name="Rolim de Moura, Lucas" userId="d79afec3-62e5-4232-b253-9652158c91d4" providerId="ADAL" clId="{E89F1C25-3E8C-43F4-8E4F-A8CC576B5A30}" dt="2023-01-23T17:09:49.488" v="44230" actId="1036"/>
          <ac:picMkLst>
            <pc:docMk/>
            <pc:sldMk cId="4271725609" sldId="2147048058"/>
            <ac:picMk id="87" creationId="{0A53F535-3394-45D6-AD01-BD3ED2496F00}"/>
          </ac:picMkLst>
        </pc:picChg>
        <pc:picChg chg="del">
          <ac:chgData name="Rolim de Moura, Lucas" userId="d79afec3-62e5-4232-b253-9652158c91d4" providerId="ADAL" clId="{E89F1C25-3E8C-43F4-8E4F-A8CC576B5A30}" dt="2023-01-23T17:09:44.476" v="44195" actId="478"/>
          <ac:picMkLst>
            <pc:docMk/>
            <pc:sldMk cId="4271725609" sldId="2147048058"/>
            <ac:picMk id="88" creationId="{6C765566-D38B-405C-80C2-F9A269466029}"/>
          </ac:picMkLst>
        </pc:picChg>
        <pc:picChg chg="add del">
          <ac:chgData name="Rolim de Moura, Lucas" userId="d79afec3-62e5-4232-b253-9652158c91d4" providerId="ADAL" clId="{E89F1C25-3E8C-43F4-8E4F-A8CC576B5A30}" dt="2023-01-23T17:09:37.451" v="44193" actId="478"/>
          <ac:picMkLst>
            <pc:docMk/>
            <pc:sldMk cId="4271725609" sldId="2147048058"/>
            <ac:picMk id="89" creationId="{CAC94A23-D7FE-410C-A042-1EBE3400080E}"/>
          </ac:picMkLst>
        </pc:picChg>
        <pc:picChg chg="mod">
          <ac:chgData name="Rolim de Moura, Lucas" userId="d79afec3-62e5-4232-b253-9652158c91d4" providerId="ADAL" clId="{E89F1C25-3E8C-43F4-8E4F-A8CC576B5A30}" dt="2023-01-23T17:09:49.488" v="44230" actId="1036"/>
          <ac:picMkLst>
            <pc:docMk/>
            <pc:sldMk cId="4271725609" sldId="2147048058"/>
            <ac:picMk id="90" creationId="{9131462C-6CC8-480A-89CB-655CAA888609}"/>
          </ac:picMkLst>
        </pc:picChg>
        <pc:picChg chg="del">
          <ac:chgData name="Rolim de Moura, Lucas" userId="d79afec3-62e5-4232-b253-9652158c91d4" providerId="ADAL" clId="{E89F1C25-3E8C-43F4-8E4F-A8CC576B5A30}" dt="2023-01-23T17:09:44.476" v="44195" actId="478"/>
          <ac:picMkLst>
            <pc:docMk/>
            <pc:sldMk cId="4271725609" sldId="2147048058"/>
            <ac:picMk id="91" creationId="{72A959AF-EE2F-4276-842F-1C0EBB9D9276}"/>
          </ac:picMkLst>
        </pc:picChg>
        <pc:picChg chg="add del">
          <ac:chgData name="Rolim de Moura, Lucas" userId="d79afec3-62e5-4232-b253-9652158c91d4" providerId="ADAL" clId="{E89F1C25-3E8C-43F4-8E4F-A8CC576B5A30}" dt="2023-01-23T17:09:34.603" v="44192" actId="478"/>
          <ac:picMkLst>
            <pc:docMk/>
            <pc:sldMk cId="4271725609" sldId="2147048058"/>
            <ac:picMk id="94" creationId="{DC7AD788-DFC7-4F08-A815-8C43859B0A4C}"/>
          </ac:picMkLst>
        </pc:picChg>
      </pc:sldChg>
      <pc:sldChg chg="delSp modSp add del mod">
        <pc:chgData name="Rolim de Moura, Lucas" userId="d79afec3-62e5-4232-b253-9652158c91d4" providerId="ADAL" clId="{E89F1C25-3E8C-43F4-8E4F-A8CC576B5A30}" dt="2023-01-24T19:26:22.636" v="52016" actId="47"/>
        <pc:sldMkLst>
          <pc:docMk/>
          <pc:sldMk cId="3459067844" sldId="2147048059"/>
        </pc:sldMkLst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26" creationId="{1BBFE739-0110-4BE4-92F8-563F18B717FC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41" creationId="{6FBA3882-31A6-D540-90D9-5E5102DD97A1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63" creationId="{DD279B20-0703-4C22-901B-5CD78A35AA92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64" creationId="{653B4A8F-039F-4471-BECC-7EDD1F34AC86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65" creationId="{C1C66AE9-17A1-4E16-9738-58829F8937AF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66" creationId="{1CFE22FB-77CB-4166-AA08-85D63270D0EB}"/>
          </ac:spMkLst>
        </pc:spChg>
        <pc:spChg chg="mod">
          <ac:chgData name="Rolim de Moura, Lucas" userId="d79afec3-62e5-4232-b253-9652158c91d4" providerId="ADAL" clId="{E89F1C25-3E8C-43F4-8E4F-A8CC576B5A30}" dt="2023-01-23T17:10:10.189" v="44283" actId="1035"/>
          <ac:spMkLst>
            <pc:docMk/>
            <pc:sldMk cId="3459067844" sldId="2147048059"/>
            <ac:spMk id="73" creationId="{59402221-A178-416E-95C8-1C26EE9F663C}"/>
          </ac:spMkLst>
        </pc:spChg>
        <pc:spChg chg="mod">
          <ac:chgData name="Rolim de Moura, Lucas" userId="d79afec3-62e5-4232-b253-9652158c91d4" providerId="ADAL" clId="{E89F1C25-3E8C-43F4-8E4F-A8CC576B5A30}" dt="2023-01-23T17:10:10.189" v="44283" actId="1035"/>
          <ac:spMkLst>
            <pc:docMk/>
            <pc:sldMk cId="3459067844" sldId="2147048059"/>
            <ac:spMk id="74" creationId="{60503CD1-06FB-4167-8CF9-C46ECC909C19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93" creationId="{A0A027CD-C3CF-4F32-9587-D7A6669AFA71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02" creationId="{BD628FD9-5087-4B11-9DCC-F49662B46A3D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03" creationId="{9669B630-0DC1-4D1B-807D-6ED472860D72}"/>
          </ac:spMkLst>
        </pc:spChg>
        <pc:spChg chg="mod">
          <ac:chgData name="Rolim de Moura, Lucas" userId="d79afec3-62e5-4232-b253-9652158c91d4" providerId="ADAL" clId="{E89F1C25-3E8C-43F4-8E4F-A8CC576B5A30}" dt="2023-01-23T17:10:10.189" v="44283" actId="1035"/>
          <ac:spMkLst>
            <pc:docMk/>
            <pc:sldMk cId="3459067844" sldId="2147048059"/>
            <ac:spMk id="104" creationId="{CCD89DAA-CF8E-413A-8D66-F25A4935FBBB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05" creationId="{250E4A0E-0AE6-4BD0-9E19-65605C5A5A4E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06" creationId="{7BE70A1E-DD91-4AF3-B3DE-1AF5246E0C5F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07" creationId="{48CC0572-3513-4D1C-AE37-BAD96F8D7268}"/>
          </ac:spMkLst>
        </pc:spChg>
        <pc:spChg chg="mod">
          <ac:chgData name="Rolim de Moura, Lucas" userId="d79afec3-62e5-4232-b253-9652158c91d4" providerId="ADAL" clId="{E89F1C25-3E8C-43F4-8E4F-A8CC576B5A30}" dt="2023-01-23T17:10:10.189" v="44283" actId="1035"/>
          <ac:spMkLst>
            <pc:docMk/>
            <pc:sldMk cId="3459067844" sldId="2147048059"/>
            <ac:spMk id="108" creationId="{D61DA70E-4F48-4B79-93B2-0D6151AF6A34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09" creationId="{3A63E927-5DA3-4CCB-B917-3C1FB94315DD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13" creationId="{1CD3CABD-7960-433A-B929-21AB95F96EF6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16" creationId="{F002CA17-3FEA-4672-909C-3CA9A3E4A9D1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17" creationId="{926AF743-0D09-43A7-B9A8-BF62E8796A16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18" creationId="{54C6F3B0-DBB9-499A-BC42-69516463F7FF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19" creationId="{0256D38B-C0E6-44BC-B0E4-68FBDD1118C8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20" creationId="{1FC8C11B-8F4C-4847-A044-2AE280F3DE1F}"/>
          </ac:spMkLst>
        </pc:spChg>
        <pc:spChg chg="mod">
          <ac:chgData name="Rolim de Moura, Lucas" userId="d79afec3-62e5-4232-b253-9652158c91d4" providerId="ADAL" clId="{E89F1C25-3E8C-43F4-8E4F-A8CC576B5A30}" dt="2023-01-23T17:10:10.189" v="44283" actId="1035"/>
          <ac:spMkLst>
            <pc:docMk/>
            <pc:sldMk cId="3459067844" sldId="2147048059"/>
            <ac:spMk id="121" creationId="{2DC0E166-FFA3-4CC8-85F9-19FC8C3EFE7E}"/>
          </ac:spMkLst>
        </pc:spChg>
        <pc:spChg chg="mod">
          <ac:chgData name="Rolim de Moura, Lucas" userId="d79afec3-62e5-4232-b253-9652158c91d4" providerId="ADAL" clId="{E89F1C25-3E8C-43F4-8E4F-A8CC576B5A30}" dt="2023-01-23T17:10:10.189" v="44283" actId="1035"/>
          <ac:spMkLst>
            <pc:docMk/>
            <pc:sldMk cId="3459067844" sldId="2147048059"/>
            <ac:spMk id="122" creationId="{9A6A2D4A-2C99-405A-BB80-20580D13C2AD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24" creationId="{50FCF381-9996-4661-A436-B00908B654AC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25" creationId="{AAAD4870-4234-438A-88D5-81635048D1E3}"/>
          </ac:spMkLst>
        </pc:spChg>
        <pc:spChg chg="del">
          <ac:chgData name="Rolim de Moura, Lucas" userId="d79afec3-62e5-4232-b253-9652158c91d4" providerId="ADAL" clId="{E89F1C25-3E8C-43F4-8E4F-A8CC576B5A30}" dt="2023-01-23T17:10:00.644" v="44232" actId="478"/>
          <ac:spMkLst>
            <pc:docMk/>
            <pc:sldMk cId="3459067844" sldId="2147048059"/>
            <ac:spMk id="126" creationId="{5D82ED46-51D9-41F3-B7BC-0BE37D3BD1A8}"/>
          </ac:spMkLst>
        </pc:spChg>
        <pc:spChg chg="mod">
          <ac:chgData name="Rolim de Moura, Lucas" userId="d79afec3-62e5-4232-b253-9652158c91d4" providerId="ADAL" clId="{E89F1C25-3E8C-43F4-8E4F-A8CC576B5A30}" dt="2023-01-23T17:10:10.189" v="44283" actId="1035"/>
          <ac:spMkLst>
            <pc:docMk/>
            <pc:sldMk cId="3459067844" sldId="2147048059"/>
            <ac:spMk id="127" creationId="{ECCD2340-EA42-4A28-A964-16795E5A4D4F}"/>
          </ac:spMkLst>
        </pc:spChg>
        <pc:picChg chg="del">
          <ac:chgData name="Rolim de Moura, Lucas" userId="d79afec3-62e5-4232-b253-9652158c91d4" providerId="ADAL" clId="{E89F1C25-3E8C-43F4-8E4F-A8CC576B5A30}" dt="2023-01-23T17:10:00.644" v="44232" actId="478"/>
          <ac:picMkLst>
            <pc:docMk/>
            <pc:sldMk cId="3459067844" sldId="2147048059"/>
            <ac:picMk id="4" creationId="{FE15F646-90D5-49A0-8588-70F5378B6C79}"/>
          </ac:picMkLst>
        </pc:picChg>
        <pc:picChg chg="del">
          <ac:chgData name="Rolim de Moura, Lucas" userId="d79afec3-62e5-4232-b253-9652158c91d4" providerId="ADAL" clId="{E89F1C25-3E8C-43F4-8E4F-A8CC576B5A30}" dt="2023-01-23T17:10:00.644" v="44232" actId="478"/>
          <ac:picMkLst>
            <pc:docMk/>
            <pc:sldMk cId="3459067844" sldId="2147048059"/>
            <ac:picMk id="67" creationId="{7023892B-2550-45FB-AC3F-C0B8C8B66CEB}"/>
          </ac:picMkLst>
        </pc:picChg>
        <pc:picChg chg="del">
          <ac:chgData name="Rolim de Moura, Lucas" userId="d79afec3-62e5-4232-b253-9652158c91d4" providerId="ADAL" clId="{E89F1C25-3E8C-43F4-8E4F-A8CC576B5A30}" dt="2023-01-23T17:10:00.644" v="44232" actId="478"/>
          <ac:picMkLst>
            <pc:docMk/>
            <pc:sldMk cId="3459067844" sldId="2147048059"/>
            <ac:picMk id="68" creationId="{05B8C964-E515-4099-A22B-7BFCAED8749B}"/>
          </ac:picMkLst>
        </pc:picChg>
        <pc:picChg chg="del">
          <ac:chgData name="Rolim de Moura, Lucas" userId="d79afec3-62e5-4232-b253-9652158c91d4" providerId="ADAL" clId="{E89F1C25-3E8C-43F4-8E4F-A8CC576B5A30}" dt="2023-01-23T17:10:00.644" v="44232" actId="478"/>
          <ac:picMkLst>
            <pc:docMk/>
            <pc:sldMk cId="3459067844" sldId="2147048059"/>
            <ac:picMk id="69" creationId="{4E15B3E7-924B-4F2D-AADB-860C734843D9}"/>
          </ac:picMkLst>
        </pc:picChg>
        <pc:picChg chg="mod">
          <ac:chgData name="Rolim de Moura, Lucas" userId="d79afec3-62e5-4232-b253-9652158c91d4" providerId="ADAL" clId="{E89F1C25-3E8C-43F4-8E4F-A8CC576B5A30}" dt="2023-01-23T17:10:10.189" v="44283" actId="1035"/>
          <ac:picMkLst>
            <pc:docMk/>
            <pc:sldMk cId="3459067844" sldId="2147048059"/>
            <ac:picMk id="70" creationId="{522A61DF-76AC-4805-B12F-DECABF4F8467}"/>
          </ac:picMkLst>
        </pc:picChg>
        <pc:picChg chg="del">
          <ac:chgData name="Rolim de Moura, Lucas" userId="d79afec3-62e5-4232-b253-9652158c91d4" providerId="ADAL" clId="{E89F1C25-3E8C-43F4-8E4F-A8CC576B5A30}" dt="2023-01-23T17:10:00.644" v="44232" actId="478"/>
          <ac:picMkLst>
            <pc:docMk/>
            <pc:sldMk cId="3459067844" sldId="2147048059"/>
            <ac:picMk id="83" creationId="{A3431900-245C-4691-9282-1279910E0209}"/>
          </ac:picMkLst>
        </pc:picChg>
        <pc:picChg chg="del">
          <ac:chgData name="Rolim de Moura, Lucas" userId="d79afec3-62e5-4232-b253-9652158c91d4" providerId="ADAL" clId="{E89F1C25-3E8C-43F4-8E4F-A8CC576B5A30}" dt="2023-01-23T17:10:00.644" v="44232" actId="478"/>
          <ac:picMkLst>
            <pc:docMk/>
            <pc:sldMk cId="3459067844" sldId="2147048059"/>
            <ac:picMk id="84" creationId="{26B880FF-24BA-458D-B0F4-B4DB36F88B42}"/>
          </ac:picMkLst>
        </pc:picChg>
        <pc:picChg chg="del">
          <ac:chgData name="Rolim de Moura, Lucas" userId="d79afec3-62e5-4232-b253-9652158c91d4" providerId="ADAL" clId="{E89F1C25-3E8C-43F4-8E4F-A8CC576B5A30}" dt="2023-01-23T17:10:00.644" v="44232" actId="478"/>
          <ac:picMkLst>
            <pc:docMk/>
            <pc:sldMk cId="3459067844" sldId="2147048059"/>
            <ac:picMk id="85" creationId="{0F3B9AE2-9AD5-46CE-8F44-BFE4FEB92551}"/>
          </ac:picMkLst>
        </pc:picChg>
        <pc:picChg chg="del">
          <ac:chgData name="Rolim de Moura, Lucas" userId="d79afec3-62e5-4232-b253-9652158c91d4" providerId="ADAL" clId="{E89F1C25-3E8C-43F4-8E4F-A8CC576B5A30}" dt="2023-01-23T17:10:00.644" v="44232" actId="478"/>
          <ac:picMkLst>
            <pc:docMk/>
            <pc:sldMk cId="3459067844" sldId="2147048059"/>
            <ac:picMk id="86" creationId="{656C4B5B-CCE3-467F-B1E9-68B0BEDDB977}"/>
          </ac:picMkLst>
        </pc:picChg>
        <pc:picChg chg="del">
          <ac:chgData name="Rolim de Moura, Lucas" userId="d79afec3-62e5-4232-b253-9652158c91d4" providerId="ADAL" clId="{E89F1C25-3E8C-43F4-8E4F-A8CC576B5A30}" dt="2023-01-23T17:10:00.644" v="44232" actId="478"/>
          <ac:picMkLst>
            <pc:docMk/>
            <pc:sldMk cId="3459067844" sldId="2147048059"/>
            <ac:picMk id="87" creationId="{0A53F535-3394-45D6-AD01-BD3ED2496F00}"/>
          </ac:picMkLst>
        </pc:picChg>
        <pc:picChg chg="mod">
          <ac:chgData name="Rolim de Moura, Lucas" userId="d79afec3-62e5-4232-b253-9652158c91d4" providerId="ADAL" clId="{E89F1C25-3E8C-43F4-8E4F-A8CC576B5A30}" dt="2023-01-23T17:10:10.189" v="44283" actId="1035"/>
          <ac:picMkLst>
            <pc:docMk/>
            <pc:sldMk cId="3459067844" sldId="2147048059"/>
            <ac:picMk id="88" creationId="{6C765566-D38B-405C-80C2-F9A269466029}"/>
          </ac:picMkLst>
        </pc:picChg>
        <pc:picChg chg="del">
          <ac:chgData name="Rolim de Moura, Lucas" userId="d79afec3-62e5-4232-b253-9652158c91d4" providerId="ADAL" clId="{E89F1C25-3E8C-43F4-8E4F-A8CC576B5A30}" dt="2023-01-23T17:10:00.644" v="44232" actId="478"/>
          <ac:picMkLst>
            <pc:docMk/>
            <pc:sldMk cId="3459067844" sldId="2147048059"/>
            <ac:picMk id="89" creationId="{CAC94A23-D7FE-410C-A042-1EBE3400080E}"/>
          </ac:picMkLst>
        </pc:picChg>
        <pc:picChg chg="del">
          <ac:chgData name="Rolim de Moura, Lucas" userId="d79afec3-62e5-4232-b253-9652158c91d4" providerId="ADAL" clId="{E89F1C25-3E8C-43F4-8E4F-A8CC576B5A30}" dt="2023-01-23T17:10:00.644" v="44232" actId="478"/>
          <ac:picMkLst>
            <pc:docMk/>
            <pc:sldMk cId="3459067844" sldId="2147048059"/>
            <ac:picMk id="90" creationId="{9131462C-6CC8-480A-89CB-655CAA888609}"/>
          </ac:picMkLst>
        </pc:picChg>
        <pc:picChg chg="mod">
          <ac:chgData name="Rolim de Moura, Lucas" userId="d79afec3-62e5-4232-b253-9652158c91d4" providerId="ADAL" clId="{E89F1C25-3E8C-43F4-8E4F-A8CC576B5A30}" dt="2023-01-23T17:10:10.189" v="44283" actId="1035"/>
          <ac:picMkLst>
            <pc:docMk/>
            <pc:sldMk cId="3459067844" sldId="2147048059"/>
            <ac:picMk id="91" creationId="{72A959AF-EE2F-4276-842F-1C0EBB9D9276}"/>
          </ac:picMkLst>
        </pc:picChg>
      </pc:sldChg>
      <pc:sldChg chg="addSp delSp modSp add del mod">
        <pc:chgData name="Rolim de Moura, Lucas" userId="d79afec3-62e5-4232-b253-9652158c91d4" providerId="ADAL" clId="{E89F1C25-3E8C-43F4-8E4F-A8CC576B5A30}" dt="2023-01-24T12:54:03.498" v="47099"/>
        <pc:sldMkLst>
          <pc:docMk/>
          <pc:sldMk cId="414745554" sldId="2147048060"/>
        </pc:sldMkLst>
        <pc:spChg chg="add del">
          <ac:chgData name="Rolim de Moura, Lucas" userId="d79afec3-62e5-4232-b253-9652158c91d4" providerId="ADAL" clId="{E89F1C25-3E8C-43F4-8E4F-A8CC576B5A30}" dt="2023-01-24T12:53:56.148" v="47098" actId="21"/>
          <ac:spMkLst>
            <pc:docMk/>
            <pc:sldMk cId="414745554" sldId="2147048060"/>
            <ac:spMk id="5" creationId="{5E904EC8-46CC-4BA4-B954-8FD6D0629FF7}"/>
          </ac:spMkLst>
        </pc:spChg>
        <pc:spChg chg="add del mod">
          <ac:chgData name="Rolim de Moura, Lucas" userId="d79afec3-62e5-4232-b253-9652158c91d4" providerId="ADAL" clId="{E89F1C25-3E8C-43F4-8E4F-A8CC576B5A30}" dt="2023-01-24T12:53:56.148" v="47098" actId="21"/>
          <ac:spMkLst>
            <pc:docMk/>
            <pc:sldMk cId="414745554" sldId="2147048060"/>
            <ac:spMk id="53" creationId="{D4F75918-14AF-46A7-B87B-BE0E96D9A80E}"/>
          </ac:spMkLst>
        </pc:spChg>
        <pc:spChg chg="add del">
          <ac:chgData name="Rolim de Moura, Lucas" userId="d79afec3-62e5-4232-b253-9652158c91d4" providerId="ADAL" clId="{E89F1C25-3E8C-43F4-8E4F-A8CC576B5A30}" dt="2023-01-24T12:53:56.148" v="47098" actId="21"/>
          <ac:spMkLst>
            <pc:docMk/>
            <pc:sldMk cId="414745554" sldId="2147048060"/>
            <ac:spMk id="56" creationId="{5706CB0F-D49C-4F82-9358-035E207A31B4}"/>
          </ac:spMkLst>
        </pc:spChg>
        <pc:spChg chg="add del">
          <ac:chgData name="Rolim de Moura, Lucas" userId="d79afec3-62e5-4232-b253-9652158c91d4" providerId="ADAL" clId="{E89F1C25-3E8C-43F4-8E4F-A8CC576B5A30}" dt="2023-01-24T12:53:56.148" v="47098" actId="21"/>
          <ac:spMkLst>
            <pc:docMk/>
            <pc:sldMk cId="414745554" sldId="2147048060"/>
            <ac:spMk id="57" creationId="{3C11518B-4CCE-40DB-9080-FC4D55142C6E}"/>
          </ac:spMkLst>
        </pc:spChg>
        <pc:graphicFrameChg chg="add del">
          <ac:chgData name="Rolim de Moura, Lucas" userId="d79afec3-62e5-4232-b253-9652158c91d4" providerId="ADAL" clId="{E89F1C25-3E8C-43F4-8E4F-A8CC576B5A30}" dt="2023-01-24T12:53:56.148" v="47098" actId="21"/>
          <ac:graphicFrameMkLst>
            <pc:docMk/>
            <pc:sldMk cId="414745554" sldId="2147048060"/>
            <ac:graphicFrameMk id="52" creationId="{A1ACFC00-75C4-450F-9C85-7F90BAC6CD33}"/>
          </ac:graphicFrameMkLst>
        </pc:graphicFrameChg>
        <pc:picChg chg="add del">
          <ac:chgData name="Rolim de Moura, Lucas" userId="d79afec3-62e5-4232-b253-9652158c91d4" providerId="ADAL" clId="{E89F1C25-3E8C-43F4-8E4F-A8CC576B5A30}" dt="2023-01-24T12:53:33.523" v="47087"/>
          <ac:picMkLst>
            <pc:docMk/>
            <pc:sldMk cId="414745554" sldId="2147048060"/>
            <ac:picMk id="3" creationId="{310F230F-EBE3-4FBD-AB8F-97661B920B65}"/>
          </ac:picMkLst>
        </pc:picChg>
        <pc:picChg chg="add del mod">
          <ac:chgData name="Rolim de Moura, Lucas" userId="d79afec3-62e5-4232-b253-9652158c91d4" providerId="ADAL" clId="{E89F1C25-3E8C-43F4-8E4F-A8CC576B5A30}" dt="2023-01-24T12:53:55.707" v="47097"/>
          <ac:picMkLst>
            <pc:docMk/>
            <pc:sldMk cId="414745554" sldId="2147048060"/>
            <ac:picMk id="6" creationId="{62F8C9D9-EC12-4304-A7C9-40480A22F948}"/>
          </ac:picMkLst>
        </pc:picChg>
        <pc:picChg chg="add del mod">
          <ac:chgData name="Rolim de Moura, Lucas" userId="d79afec3-62e5-4232-b253-9652158c91d4" providerId="ADAL" clId="{E89F1C25-3E8C-43F4-8E4F-A8CC576B5A30}" dt="2023-01-24T12:53:56.148" v="47098" actId="21"/>
          <ac:picMkLst>
            <pc:docMk/>
            <pc:sldMk cId="414745554" sldId="2147048060"/>
            <ac:picMk id="54" creationId="{1CD7DE8F-A358-45D5-BCB4-A7578547D263}"/>
          </ac:picMkLst>
        </pc:picChg>
      </pc:sldChg>
      <pc:sldChg chg="addSp delSp modSp add del mod delAnim modAnim">
        <pc:chgData name="Rolim de Moura, Lucas" userId="d79afec3-62e5-4232-b253-9652158c91d4" providerId="ADAL" clId="{E89F1C25-3E8C-43F4-8E4F-A8CC576B5A30}" dt="2023-01-23T21:06:35.073" v="46442" actId="47"/>
        <pc:sldMkLst>
          <pc:docMk/>
          <pc:sldMk cId="2320933532" sldId="2147048060"/>
        </pc:sldMkLst>
        <pc:spChg chg="del">
          <ac:chgData name="Rolim de Moura, Lucas" userId="d79afec3-62e5-4232-b253-9652158c91d4" providerId="ADAL" clId="{E89F1C25-3E8C-43F4-8E4F-A8CC576B5A30}" dt="2023-01-23T18:45:00.610" v="44541" actId="478"/>
          <ac:spMkLst>
            <pc:docMk/>
            <pc:sldMk cId="2320933532" sldId="2147048060"/>
            <ac:spMk id="2" creationId="{847C08E2-C22A-4B4E-9903-12ED120AEEE1}"/>
          </ac:spMkLst>
        </pc:spChg>
        <pc:spChg chg="del">
          <ac:chgData name="Rolim de Moura, Lucas" userId="d79afec3-62e5-4232-b253-9652158c91d4" providerId="ADAL" clId="{E89F1C25-3E8C-43F4-8E4F-A8CC576B5A30}" dt="2023-01-23T18:45:00.610" v="44541" actId="478"/>
          <ac:spMkLst>
            <pc:docMk/>
            <pc:sldMk cId="2320933532" sldId="2147048060"/>
            <ac:spMk id="3" creationId="{C294D8AD-3FB8-A04A-9391-1F48499775C6}"/>
          </ac:spMkLst>
        </pc:spChg>
        <pc:spChg chg="mod">
          <ac:chgData name="Rolim de Moura, Lucas" userId="d79afec3-62e5-4232-b253-9652158c91d4" providerId="ADAL" clId="{E89F1C25-3E8C-43F4-8E4F-A8CC576B5A30}" dt="2023-01-23T18:47:28.876" v="44656" actId="1037"/>
          <ac:spMkLst>
            <pc:docMk/>
            <pc:sldMk cId="2320933532" sldId="2147048060"/>
            <ac:spMk id="4" creationId="{A20CBA88-7607-AC42-871A-95C426A89990}"/>
          </ac:spMkLst>
        </pc:spChg>
        <pc:spChg chg="mod">
          <ac:chgData name="Rolim de Moura, Lucas" userId="d79afec3-62e5-4232-b253-9652158c91d4" providerId="ADAL" clId="{E89F1C25-3E8C-43F4-8E4F-A8CC576B5A30}" dt="2023-01-23T18:47:28.876" v="44656" actId="1037"/>
          <ac:spMkLst>
            <pc:docMk/>
            <pc:sldMk cId="2320933532" sldId="2147048060"/>
            <ac:spMk id="5" creationId="{56C3E3FC-5E40-EC41-B114-8E97B5864B14}"/>
          </ac:spMkLst>
        </pc:spChg>
        <pc:spChg chg="mod">
          <ac:chgData name="Rolim de Moura, Lucas" userId="d79afec3-62e5-4232-b253-9652158c91d4" providerId="ADAL" clId="{E89F1C25-3E8C-43F4-8E4F-A8CC576B5A30}" dt="2023-01-23T18:47:28.876" v="44656" actId="1037"/>
          <ac:spMkLst>
            <pc:docMk/>
            <pc:sldMk cId="2320933532" sldId="2147048060"/>
            <ac:spMk id="6" creationId="{BDFEA11F-D290-3746-92FE-8A4CAAC79A3D}"/>
          </ac:spMkLst>
        </pc:spChg>
        <pc:spChg chg="del mod">
          <ac:chgData name="Rolim de Moura, Lucas" userId="d79afec3-62e5-4232-b253-9652158c91d4" providerId="ADAL" clId="{E89F1C25-3E8C-43F4-8E4F-A8CC576B5A30}" dt="2023-01-23T18:46:25.779" v="44596" actId="478"/>
          <ac:spMkLst>
            <pc:docMk/>
            <pc:sldMk cId="2320933532" sldId="2147048060"/>
            <ac:spMk id="7" creationId="{91CF7477-18D4-2E4A-9CCE-E04B20835EF0}"/>
          </ac:spMkLst>
        </pc:spChg>
        <pc:spChg chg="del mod">
          <ac:chgData name="Rolim de Moura, Lucas" userId="d79afec3-62e5-4232-b253-9652158c91d4" providerId="ADAL" clId="{E89F1C25-3E8C-43F4-8E4F-A8CC576B5A30}" dt="2023-01-23T18:43:10.203" v="44434" actId="478"/>
          <ac:spMkLst>
            <pc:docMk/>
            <pc:sldMk cId="2320933532" sldId="2147048060"/>
            <ac:spMk id="8" creationId="{4697BF78-9EC7-C84A-926E-F1B83B6BDFCC}"/>
          </ac:spMkLst>
        </pc:spChg>
        <pc:spChg chg="del mod">
          <ac:chgData name="Rolim de Moura, Lucas" userId="d79afec3-62e5-4232-b253-9652158c91d4" providerId="ADAL" clId="{E89F1C25-3E8C-43F4-8E4F-A8CC576B5A30}" dt="2023-01-23T18:45:28.975" v="44547" actId="478"/>
          <ac:spMkLst>
            <pc:docMk/>
            <pc:sldMk cId="2320933532" sldId="2147048060"/>
            <ac:spMk id="9" creationId="{FD0D7CB5-E14B-574D-9E5E-EF5954173AD3}"/>
          </ac:spMkLst>
        </pc:spChg>
        <pc:spChg chg="del mod">
          <ac:chgData name="Rolim de Moura, Lucas" userId="d79afec3-62e5-4232-b253-9652158c91d4" providerId="ADAL" clId="{E89F1C25-3E8C-43F4-8E4F-A8CC576B5A30}" dt="2023-01-23T18:46:52.252" v="44616" actId="478"/>
          <ac:spMkLst>
            <pc:docMk/>
            <pc:sldMk cId="2320933532" sldId="2147048060"/>
            <ac:spMk id="13" creationId="{4AFE408B-165F-8040-9757-65047FBCAD0D}"/>
          </ac:spMkLst>
        </pc:spChg>
        <pc:spChg chg="del mod">
          <ac:chgData name="Rolim de Moura, Lucas" userId="d79afec3-62e5-4232-b253-9652158c91d4" providerId="ADAL" clId="{E89F1C25-3E8C-43F4-8E4F-A8CC576B5A30}" dt="2023-01-23T18:46:00.921" v="44577" actId="478"/>
          <ac:spMkLst>
            <pc:docMk/>
            <pc:sldMk cId="2320933532" sldId="2147048060"/>
            <ac:spMk id="14" creationId="{A72AFD7D-DB14-9044-A660-B7A71A35F190}"/>
          </ac:spMkLst>
        </pc:spChg>
        <pc:spChg chg="mod">
          <ac:chgData name="Rolim de Moura, Lucas" userId="d79afec3-62e5-4232-b253-9652158c91d4" providerId="ADAL" clId="{E89F1C25-3E8C-43F4-8E4F-A8CC576B5A30}" dt="2023-01-23T18:50:55.381" v="44730" actId="1076"/>
          <ac:spMkLst>
            <pc:docMk/>
            <pc:sldMk cId="2320933532" sldId="2147048060"/>
            <ac:spMk id="17" creationId="{EC0D3E4D-EB78-0C44-AB74-C89FF6B7FBB8}"/>
          </ac:spMkLst>
        </pc:spChg>
        <pc:spChg chg="del mod">
          <ac:chgData name="Rolim de Moura, Lucas" userId="d79afec3-62e5-4232-b253-9652158c91d4" providerId="ADAL" clId="{E89F1C25-3E8C-43F4-8E4F-A8CC576B5A30}" dt="2023-01-23T18:48:16.849" v="44677" actId="478"/>
          <ac:spMkLst>
            <pc:docMk/>
            <pc:sldMk cId="2320933532" sldId="2147048060"/>
            <ac:spMk id="18" creationId="{F0B14365-CE9E-9E4C-B6B1-2CCEEEE683FE}"/>
          </ac:spMkLst>
        </pc:spChg>
        <pc:spChg chg="mod">
          <ac:chgData name="Rolim de Moura, Lucas" userId="d79afec3-62e5-4232-b253-9652158c91d4" providerId="ADAL" clId="{E89F1C25-3E8C-43F4-8E4F-A8CC576B5A30}" dt="2023-01-23T18:51:29.825" v="44736" actId="1076"/>
          <ac:spMkLst>
            <pc:docMk/>
            <pc:sldMk cId="2320933532" sldId="2147048060"/>
            <ac:spMk id="21" creationId="{9BC3BB01-3EE4-F94C-8CE1-646F2C96DD8C}"/>
          </ac:spMkLst>
        </pc:spChg>
        <pc:spChg chg="del mod">
          <ac:chgData name="Rolim de Moura, Lucas" userId="d79afec3-62e5-4232-b253-9652158c91d4" providerId="ADAL" clId="{E89F1C25-3E8C-43F4-8E4F-A8CC576B5A30}" dt="2023-01-23T18:48:16.849" v="44677" actId="478"/>
          <ac:spMkLst>
            <pc:docMk/>
            <pc:sldMk cId="2320933532" sldId="2147048060"/>
            <ac:spMk id="22" creationId="{7F9650EF-2625-854D-8C6B-2B5EEB8E058F}"/>
          </ac:spMkLst>
        </pc:spChg>
        <pc:spChg chg="mod">
          <ac:chgData name="Rolim de Moura, Lucas" userId="d79afec3-62e5-4232-b253-9652158c91d4" providerId="ADAL" clId="{E89F1C25-3E8C-43F4-8E4F-A8CC576B5A30}" dt="2023-01-23T18:47:28.876" v="44656" actId="1037"/>
          <ac:spMkLst>
            <pc:docMk/>
            <pc:sldMk cId="2320933532" sldId="2147048060"/>
            <ac:spMk id="24" creationId="{8DFC1D39-56F4-8F43-876F-B95066185D3F}"/>
          </ac:spMkLst>
        </pc:spChg>
        <pc:spChg chg="del mod">
          <ac:chgData name="Rolim de Moura, Lucas" userId="d79afec3-62e5-4232-b253-9652158c91d4" providerId="ADAL" clId="{E89F1C25-3E8C-43F4-8E4F-A8CC576B5A30}" dt="2023-01-23T18:48:16.849" v="44677" actId="478"/>
          <ac:spMkLst>
            <pc:docMk/>
            <pc:sldMk cId="2320933532" sldId="2147048060"/>
            <ac:spMk id="25" creationId="{57F8865D-AE9C-7F46-9253-4C4F490F133B}"/>
          </ac:spMkLst>
        </pc:spChg>
        <pc:spChg chg="del mod">
          <ac:chgData name="Rolim de Moura, Lucas" userId="d79afec3-62e5-4232-b253-9652158c91d4" providerId="ADAL" clId="{E89F1C25-3E8C-43F4-8E4F-A8CC576B5A30}" dt="2023-01-23T18:43:10.203" v="44434" actId="478"/>
          <ac:spMkLst>
            <pc:docMk/>
            <pc:sldMk cId="2320933532" sldId="2147048060"/>
            <ac:spMk id="27" creationId="{B36F0024-D025-B949-8C36-6B07D8C9E562}"/>
          </ac:spMkLst>
        </pc:spChg>
        <pc:spChg chg="del mod">
          <ac:chgData name="Rolim de Moura, Lucas" userId="d79afec3-62e5-4232-b253-9652158c91d4" providerId="ADAL" clId="{E89F1C25-3E8C-43F4-8E4F-A8CC576B5A30}" dt="2023-01-23T18:43:10.203" v="44434" actId="478"/>
          <ac:spMkLst>
            <pc:docMk/>
            <pc:sldMk cId="2320933532" sldId="2147048060"/>
            <ac:spMk id="28" creationId="{CF23074F-9F36-844B-930E-DD38F9E08E16}"/>
          </ac:spMkLst>
        </pc:spChg>
        <pc:spChg chg="mod">
          <ac:chgData name="Rolim de Moura, Lucas" userId="d79afec3-62e5-4232-b253-9652158c91d4" providerId="ADAL" clId="{E89F1C25-3E8C-43F4-8E4F-A8CC576B5A30}" dt="2023-01-23T18:50:38.575" v="44727" actId="1076"/>
          <ac:spMkLst>
            <pc:docMk/>
            <pc:sldMk cId="2320933532" sldId="2147048060"/>
            <ac:spMk id="30" creationId="{0DEA4831-56AB-074B-9517-9DE6BC8373C3}"/>
          </ac:spMkLst>
        </pc:spChg>
        <pc:spChg chg="del mod">
          <ac:chgData name="Rolim de Moura, Lucas" userId="d79afec3-62e5-4232-b253-9652158c91d4" providerId="ADAL" clId="{E89F1C25-3E8C-43F4-8E4F-A8CC576B5A30}" dt="2023-01-23T18:48:19.949" v="44678" actId="478"/>
          <ac:spMkLst>
            <pc:docMk/>
            <pc:sldMk cId="2320933532" sldId="2147048060"/>
            <ac:spMk id="31" creationId="{D3615ACB-2309-EB43-ABF2-0C7C4E69E370}"/>
          </ac:spMkLst>
        </pc:spChg>
        <pc:spChg chg="add mod">
          <ac:chgData name="Rolim de Moura, Lucas" userId="d79afec3-62e5-4232-b253-9652158c91d4" providerId="ADAL" clId="{E89F1C25-3E8C-43F4-8E4F-A8CC576B5A30}" dt="2023-01-23T18:45:00.986" v="44542"/>
          <ac:spMkLst>
            <pc:docMk/>
            <pc:sldMk cId="2320933532" sldId="2147048060"/>
            <ac:spMk id="32" creationId="{DBC9364D-8951-49C1-8E3A-D535D284E78C}"/>
          </ac:spMkLst>
        </pc:spChg>
        <pc:spChg chg="del mod">
          <ac:chgData name="Rolim de Moura, Lucas" userId="d79afec3-62e5-4232-b253-9652158c91d4" providerId="ADAL" clId="{E89F1C25-3E8C-43F4-8E4F-A8CC576B5A30}" dt="2023-01-23T18:45:26.710" v="44546" actId="478"/>
          <ac:spMkLst>
            <pc:docMk/>
            <pc:sldMk cId="2320933532" sldId="2147048060"/>
            <ac:spMk id="33" creationId="{687375C7-0E58-2345-98BD-F237C14B0D22}"/>
          </ac:spMkLst>
        </pc:spChg>
        <pc:spChg chg="del mod">
          <ac:chgData name="Rolim de Moura, Lucas" userId="d79afec3-62e5-4232-b253-9652158c91d4" providerId="ADAL" clId="{E89F1C25-3E8C-43F4-8E4F-A8CC576B5A30}" dt="2023-01-23T18:46:00.921" v="44577" actId="478"/>
          <ac:spMkLst>
            <pc:docMk/>
            <pc:sldMk cId="2320933532" sldId="2147048060"/>
            <ac:spMk id="34" creationId="{54A6BC7B-A5B3-4A4D-BD7B-B30B3EB570B1}"/>
          </ac:spMkLst>
        </pc:spChg>
        <pc:spChg chg="mod">
          <ac:chgData name="Rolim de Moura, Lucas" userId="d79afec3-62e5-4232-b253-9652158c91d4" providerId="ADAL" clId="{E89F1C25-3E8C-43F4-8E4F-A8CC576B5A30}" dt="2023-01-23T18:47:28.876" v="44656" actId="1037"/>
          <ac:spMkLst>
            <pc:docMk/>
            <pc:sldMk cId="2320933532" sldId="2147048060"/>
            <ac:spMk id="35" creationId="{D7D18901-DFC4-AE4A-A306-278386184AD2}"/>
          </ac:spMkLst>
        </pc:spChg>
        <pc:spChg chg="del mod">
          <ac:chgData name="Rolim de Moura, Lucas" userId="d79afec3-62e5-4232-b253-9652158c91d4" providerId="ADAL" clId="{E89F1C25-3E8C-43F4-8E4F-A8CC576B5A30}" dt="2023-01-23T18:43:28.606" v="44438" actId="478"/>
          <ac:spMkLst>
            <pc:docMk/>
            <pc:sldMk cId="2320933532" sldId="2147048060"/>
            <ac:spMk id="36" creationId="{DCF33C5F-9E8A-EC40-9007-50360D243590}"/>
          </ac:spMkLst>
        </pc:spChg>
        <pc:spChg chg="del mod">
          <ac:chgData name="Rolim de Moura, Lucas" userId="d79afec3-62e5-4232-b253-9652158c91d4" providerId="ADAL" clId="{E89F1C25-3E8C-43F4-8E4F-A8CC576B5A30}" dt="2023-01-23T18:46:25.779" v="44596" actId="478"/>
          <ac:spMkLst>
            <pc:docMk/>
            <pc:sldMk cId="2320933532" sldId="2147048060"/>
            <ac:spMk id="37" creationId="{EA0AE563-76CF-CC4E-859A-08F5BC80B352}"/>
          </ac:spMkLst>
        </pc:spChg>
        <pc:spChg chg="add mod ord">
          <ac:chgData name="Rolim de Moura, Lucas" userId="d79afec3-62e5-4232-b253-9652158c91d4" providerId="ADAL" clId="{E89F1C25-3E8C-43F4-8E4F-A8CC576B5A30}" dt="2023-01-23T18:53:33.474" v="44756" actId="555"/>
          <ac:spMkLst>
            <pc:docMk/>
            <pc:sldMk cId="2320933532" sldId="2147048060"/>
            <ac:spMk id="38" creationId="{436BF36F-76A7-4992-9F80-A2373FD44D9C}"/>
          </ac:spMkLst>
        </pc:spChg>
        <pc:spChg chg="add mod">
          <ac:chgData name="Rolim de Moura, Lucas" userId="d79afec3-62e5-4232-b253-9652158c91d4" providerId="ADAL" clId="{E89F1C25-3E8C-43F4-8E4F-A8CC576B5A30}" dt="2023-01-23T18:51:29.825" v="44736" actId="1076"/>
          <ac:spMkLst>
            <pc:docMk/>
            <pc:sldMk cId="2320933532" sldId="2147048060"/>
            <ac:spMk id="40" creationId="{EE6C84C2-14C3-4385-B49D-154CE3482909}"/>
          </ac:spMkLst>
        </pc:spChg>
        <pc:spChg chg="add mod">
          <ac:chgData name="Rolim de Moura, Lucas" userId="d79afec3-62e5-4232-b253-9652158c91d4" providerId="ADAL" clId="{E89F1C25-3E8C-43F4-8E4F-A8CC576B5A30}" dt="2023-01-23T18:47:28.876" v="44656" actId="1037"/>
          <ac:spMkLst>
            <pc:docMk/>
            <pc:sldMk cId="2320933532" sldId="2147048060"/>
            <ac:spMk id="42" creationId="{81426277-A739-4D14-A52F-503AE5E21E12}"/>
          </ac:spMkLst>
        </pc:spChg>
        <pc:spChg chg="add mod">
          <ac:chgData name="Rolim de Moura, Lucas" userId="d79afec3-62e5-4232-b253-9652158c91d4" providerId="ADAL" clId="{E89F1C25-3E8C-43F4-8E4F-A8CC576B5A30}" dt="2023-01-23T18:47:28.876" v="44656" actId="1037"/>
          <ac:spMkLst>
            <pc:docMk/>
            <pc:sldMk cId="2320933532" sldId="2147048060"/>
            <ac:spMk id="44" creationId="{326F641D-7789-4D02-A456-6BB71D6D3B65}"/>
          </ac:spMkLst>
        </pc:spChg>
        <pc:spChg chg="add mod">
          <ac:chgData name="Rolim de Moura, Lucas" userId="d79afec3-62e5-4232-b253-9652158c91d4" providerId="ADAL" clId="{E89F1C25-3E8C-43F4-8E4F-A8CC576B5A30}" dt="2023-01-23T18:50:38.575" v="44727" actId="1076"/>
          <ac:spMkLst>
            <pc:docMk/>
            <pc:sldMk cId="2320933532" sldId="2147048060"/>
            <ac:spMk id="46" creationId="{8CE8A160-B9A3-4364-B63E-94F6F7CAC5B2}"/>
          </ac:spMkLst>
        </pc:spChg>
        <pc:spChg chg="add mod">
          <ac:chgData name="Rolim de Moura, Lucas" userId="d79afec3-62e5-4232-b253-9652158c91d4" providerId="ADAL" clId="{E89F1C25-3E8C-43F4-8E4F-A8CC576B5A30}" dt="2023-01-23T18:51:29.825" v="44736" actId="1076"/>
          <ac:spMkLst>
            <pc:docMk/>
            <pc:sldMk cId="2320933532" sldId="2147048060"/>
            <ac:spMk id="49" creationId="{FA210C81-D67E-4466-B005-4D809121228E}"/>
          </ac:spMkLst>
        </pc:spChg>
        <pc:spChg chg="add mod">
          <ac:chgData name="Rolim de Moura, Lucas" userId="d79afec3-62e5-4232-b253-9652158c91d4" providerId="ADAL" clId="{E89F1C25-3E8C-43F4-8E4F-A8CC576B5A30}" dt="2023-01-23T18:51:15.943" v="44735" actId="14100"/>
          <ac:spMkLst>
            <pc:docMk/>
            <pc:sldMk cId="2320933532" sldId="2147048060"/>
            <ac:spMk id="52" creationId="{A4596969-F400-4DAF-8CA4-32A6B2C56F86}"/>
          </ac:spMkLst>
        </pc:spChg>
        <pc:spChg chg="add mod">
          <ac:chgData name="Rolim de Moura, Lucas" userId="d79afec3-62e5-4232-b253-9652158c91d4" providerId="ADAL" clId="{E89F1C25-3E8C-43F4-8E4F-A8CC576B5A30}" dt="2023-01-23T18:52:11.279" v="44742" actId="1076"/>
          <ac:spMkLst>
            <pc:docMk/>
            <pc:sldMk cId="2320933532" sldId="2147048060"/>
            <ac:spMk id="53" creationId="{C0D137FE-1D61-4519-A892-4D1BBF921F10}"/>
          </ac:spMkLst>
        </pc:spChg>
        <pc:spChg chg="add mod">
          <ac:chgData name="Rolim de Moura, Lucas" userId="d79afec3-62e5-4232-b253-9652158c91d4" providerId="ADAL" clId="{E89F1C25-3E8C-43F4-8E4F-A8CC576B5A30}" dt="2023-01-23T19:14:36.120" v="44974" actId="1076"/>
          <ac:spMkLst>
            <pc:docMk/>
            <pc:sldMk cId="2320933532" sldId="2147048060"/>
            <ac:spMk id="54" creationId="{503F2D2E-852F-415A-8E21-0A391CEDAF25}"/>
          </ac:spMkLst>
        </pc:spChg>
        <pc:spChg chg="add mod">
          <ac:chgData name="Rolim de Moura, Lucas" userId="d79afec3-62e5-4232-b253-9652158c91d4" providerId="ADAL" clId="{E89F1C25-3E8C-43F4-8E4F-A8CC576B5A30}" dt="2023-01-23T19:14:36.120" v="44974" actId="1076"/>
          <ac:spMkLst>
            <pc:docMk/>
            <pc:sldMk cId="2320933532" sldId="2147048060"/>
            <ac:spMk id="55" creationId="{192D561C-D50E-4402-A6F5-537FEB6EBA64}"/>
          </ac:spMkLst>
        </pc:spChg>
        <pc:spChg chg="add mod">
          <ac:chgData name="Rolim de Moura, Lucas" userId="d79afec3-62e5-4232-b253-9652158c91d4" providerId="ADAL" clId="{E89F1C25-3E8C-43F4-8E4F-A8CC576B5A30}" dt="2023-01-23T19:14:38.553" v="44975" actId="20577"/>
          <ac:spMkLst>
            <pc:docMk/>
            <pc:sldMk cId="2320933532" sldId="2147048060"/>
            <ac:spMk id="56" creationId="{0B998E86-B5DE-466C-B43A-02625400BC23}"/>
          </ac:spMkLst>
        </pc:spChg>
        <pc:spChg chg="add mod">
          <ac:chgData name="Rolim de Moura, Lucas" userId="d79afec3-62e5-4232-b253-9652158c91d4" providerId="ADAL" clId="{E89F1C25-3E8C-43F4-8E4F-A8CC576B5A30}" dt="2023-01-23T19:17:57.634" v="45135" actId="552"/>
          <ac:spMkLst>
            <pc:docMk/>
            <pc:sldMk cId="2320933532" sldId="2147048060"/>
            <ac:spMk id="57" creationId="{5B495CFB-743D-4193-906D-57A63670DDDA}"/>
          </ac:spMkLst>
        </pc:spChg>
        <pc:spChg chg="add mod">
          <ac:chgData name="Rolim de Moura, Lucas" userId="d79afec3-62e5-4232-b253-9652158c91d4" providerId="ADAL" clId="{E89F1C25-3E8C-43F4-8E4F-A8CC576B5A30}" dt="2023-01-23T19:05:01.405" v="44959" actId="1076"/>
          <ac:spMkLst>
            <pc:docMk/>
            <pc:sldMk cId="2320933532" sldId="2147048060"/>
            <ac:spMk id="60" creationId="{9D97036A-942B-4F5D-A9A6-E42E2A06E2A0}"/>
          </ac:spMkLst>
        </pc:spChg>
        <pc:spChg chg="add mod">
          <ac:chgData name="Rolim de Moura, Lucas" userId="d79afec3-62e5-4232-b253-9652158c91d4" providerId="ADAL" clId="{E89F1C25-3E8C-43F4-8E4F-A8CC576B5A30}" dt="2023-01-23T19:14:56.449" v="44976" actId="1076"/>
          <ac:spMkLst>
            <pc:docMk/>
            <pc:sldMk cId="2320933532" sldId="2147048060"/>
            <ac:spMk id="62" creationId="{81BA2A95-915A-47C5-9995-DEA233000A14}"/>
          </ac:spMkLst>
        </pc:spChg>
        <pc:spChg chg="add mod">
          <ac:chgData name="Rolim de Moura, Lucas" userId="d79afec3-62e5-4232-b253-9652158c91d4" providerId="ADAL" clId="{E89F1C25-3E8C-43F4-8E4F-A8CC576B5A30}" dt="2023-01-23T19:15:08.012" v="44988" actId="20577"/>
          <ac:spMkLst>
            <pc:docMk/>
            <pc:sldMk cId="2320933532" sldId="2147048060"/>
            <ac:spMk id="64" creationId="{D88F9FE7-A618-437D-886F-4D182799DE94}"/>
          </ac:spMkLst>
        </pc:spChg>
        <pc:spChg chg="add mod">
          <ac:chgData name="Rolim de Moura, Lucas" userId="d79afec3-62e5-4232-b253-9652158c91d4" providerId="ADAL" clId="{E89F1C25-3E8C-43F4-8E4F-A8CC576B5A30}" dt="2023-01-23T19:18:04.370" v="45149" actId="1035"/>
          <ac:spMkLst>
            <pc:docMk/>
            <pc:sldMk cId="2320933532" sldId="2147048060"/>
            <ac:spMk id="65" creationId="{4098A78F-CEE2-41F9-ACBA-3CB0A8EE6628}"/>
          </ac:spMkLst>
        </pc:spChg>
        <pc:picChg chg="add mod">
          <ac:chgData name="Rolim de Moura, Lucas" userId="d79afec3-62e5-4232-b253-9652158c91d4" providerId="ADAL" clId="{E89F1C25-3E8C-43F4-8E4F-A8CC576B5A30}" dt="2023-01-23T19:18:43.148" v="45155" actId="14100"/>
          <ac:picMkLst>
            <pc:docMk/>
            <pc:sldMk cId="2320933532" sldId="2147048060"/>
            <ac:picMk id="10" creationId="{9FEFCF77-29F0-4916-AD18-790FDA98A673}"/>
          </ac:picMkLst>
        </pc:picChg>
        <pc:picChg chg="add mod">
          <ac:chgData name="Rolim de Moura, Lucas" userId="d79afec3-62e5-4232-b253-9652158c91d4" providerId="ADAL" clId="{E89F1C25-3E8C-43F4-8E4F-A8CC576B5A30}" dt="2023-01-23T18:47:37.575" v="44659" actId="1076"/>
          <ac:picMkLst>
            <pc:docMk/>
            <pc:sldMk cId="2320933532" sldId="2147048060"/>
            <ac:picMk id="29" creationId="{5E0344F7-CAA4-47CA-BEF2-BD1E13BC45A7}"/>
          </ac:picMkLst>
        </pc:picChg>
        <pc:picChg chg="add mod ord">
          <ac:chgData name="Rolim de Moura, Lucas" userId="d79afec3-62e5-4232-b253-9652158c91d4" providerId="ADAL" clId="{E89F1C25-3E8C-43F4-8E4F-A8CC576B5A30}" dt="2023-01-23T18:47:28.876" v="44656" actId="1037"/>
          <ac:picMkLst>
            <pc:docMk/>
            <pc:sldMk cId="2320933532" sldId="2147048060"/>
            <ac:picMk id="39" creationId="{0BE1E254-E31E-4F29-9BAB-FB1EC8A9A22F}"/>
          </ac:picMkLst>
        </pc:picChg>
        <pc:picChg chg="add mod">
          <ac:chgData name="Rolim de Moura, Lucas" userId="d79afec3-62e5-4232-b253-9652158c91d4" providerId="ADAL" clId="{E89F1C25-3E8C-43F4-8E4F-A8CC576B5A30}" dt="2023-01-23T18:51:29.825" v="44736" actId="1076"/>
          <ac:picMkLst>
            <pc:docMk/>
            <pc:sldMk cId="2320933532" sldId="2147048060"/>
            <ac:picMk id="41" creationId="{5DADA307-27E8-4B39-9502-6EF2D62B6715}"/>
          </ac:picMkLst>
        </pc:picChg>
        <pc:picChg chg="add mod">
          <ac:chgData name="Rolim de Moura, Lucas" userId="d79afec3-62e5-4232-b253-9652158c91d4" providerId="ADAL" clId="{E89F1C25-3E8C-43F4-8E4F-A8CC576B5A30}" dt="2023-01-23T18:47:28.876" v="44656" actId="1037"/>
          <ac:picMkLst>
            <pc:docMk/>
            <pc:sldMk cId="2320933532" sldId="2147048060"/>
            <ac:picMk id="43" creationId="{A4FF9554-7588-44CE-BDEA-FBA51D54FCBA}"/>
          </ac:picMkLst>
        </pc:picChg>
        <pc:picChg chg="add del mod">
          <ac:chgData name="Rolim de Moura, Lucas" userId="d79afec3-62e5-4232-b253-9652158c91d4" providerId="ADAL" clId="{E89F1C25-3E8C-43F4-8E4F-A8CC576B5A30}" dt="2023-01-23T19:18:37.286" v="45153" actId="478"/>
          <ac:picMkLst>
            <pc:docMk/>
            <pc:sldMk cId="2320933532" sldId="2147048060"/>
            <ac:picMk id="45" creationId="{A8DE8184-3281-4472-9468-5234AB635AF4}"/>
          </ac:picMkLst>
        </pc:picChg>
        <pc:picChg chg="add mod">
          <ac:chgData name="Rolim de Moura, Lucas" userId="d79afec3-62e5-4232-b253-9652158c91d4" providerId="ADAL" clId="{E89F1C25-3E8C-43F4-8E4F-A8CC576B5A30}" dt="2023-01-23T18:50:38.575" v="44727" actId="1076"/>
          <ac:picMkLst>
            <pc:docMk/>
            <pc:sldMk cId="2320933532" sldId="2147048060"/>
            <ac:picMk id="47" creationId="{E21B0BA8-0C13-44BA-9968-8378577AE071}"/>
          </ac:picMkLst>
        </pc:picChg>
        <pc:picChg chg="add mod">
          <ac:chgData name="Rolim de Moura, Lucas" userId="d79afec3-62e5-4232-b253-9652158c91d4" providerId="ADAL" clId="{E89F1C25-3E8C-43F4-8E4F-A8CC576B5A30}" dt="2023-01-23T18:50:38.575" v="44727" actId="1076"/>
          <ac:picMkLst>
            <pc:docMk/>
            <pc:sldMk cId="2320933532" sldId="2147048060"/>
            <ac:picMk id="48" creationId="{31619911-843B-4676-94B5-B767BC83E4C7}"/>
          </ac:picMkLst>
        </pc:picChg>
        <pc:picChg chg="add mod">
          <ac:chgData name="Rolim de Moura, Lucas" userId="d79afec3-62e5-4232-b253-9652158c91d4" providerId="ADAL" clId="{E89F1C25-3E8C-43F4-8E4F-A8CC576B5A30}" dt="2023-01-23T18:51:29.825" v="44736" actId="1076"/>
          <ac:picMkLst>
            <pc:docMk/>
            <pc:sldMk cId="2320933532" sldId="2147048060"/>
            <ac:picMk id="50" creationId="{7667A47A-135B-4369-A10D-01368954974B}"/>
          </ac:picMkLst>
        </pc:picChg>
        <pc:picChg chg="add mod">
          <ac:chgData name="Rolim de Moura, Lucas" userId="d79afec3-62e5-4232-b253-9652158c91d4" providerId="ADAL" clId="{E89F1C25-3E8C-43F4-8E4F-A8CC576B5A30}" dt="2023-01-23T18:51:29.825" v="44736" actId="1076"/>
          <ac:picMkLst>
            <pc:docMk/>
            <pc:sldMk cId="2320933532" sldId="2147048060"/>
            <ac:picMk id="51" creationId="{20984A1A-883D-4175-89BC-A73E12CFAD39}"/>
          </ac:picMkLst>
        </pc:picChg>
        <pc:picChg chg="add mod">
          <ac:chgData name="Rolim de Moura, Lucas" userId="d79afec3-62e5-4232-b253-9652158c91d4" providerId="ADAL" clId="{E89F1C25-3E8C-43F4-8E4F-A8CC576B5A30}" dt="2023-01-23T19:05:01.405" v="44959" actId="1076"/>
          <ac:picMkLst>
            <pc:docMk/>
            <pc:sldMk cId="2320933532" sldId="2147048060"/>
            <ac:picMk id="58" creationId="{A145F653-2A83-4047-BFF4-CE1415D0AE3E}"/>
          </ac:picMkLst>
        </pc:picChg>
        <pc:picChg chg="add mod">
          <ac:chgData name="Rolim de Moura, Lucas" userId="d79afec3-62e5-4232-b253-9652158c91d4" providerId="ADAL" clId="{E89F1C25-3E8C-43F4-8E4F-A8CC576B5A30}" dt="2023-01-23T19:05:01.405" v="44959" actId="1076"/>
          <ac:picMkLst>
            <pc:docMk/>
            <pc:sldMk cId="2320933532" sldId="2147048060"/>
            <ac:picMk id="59" creationId="{460149B6-158B-4F85-A74C-6B5A326E7F5E}"/>
          </ac:picMkLst>
        </pc:picChg>
        <pc:picChg chg="add mod">
          <ac:chgData name="Rolim de Moura, Lucas" userId="d79afec3-62e5-4232-b253-9652158c91d4" providerId="ADAL" clId="{E89F1C25-3E8C-43F4-8E4F-A8CC576B5A30}" dt="2023-01-23T18:56:57.382" v="44787"/>
          <ac:picMkLst>
            <pc:docMk/>
            <pc:sldMk cId="2320933532" sldId="2147048060"/>
            <ac:picMk id="61" creationId="{B21D2138-5A0C-4814-AAFD-1424BCA42814}"/>
          </ac:picMkLst>
        </pc:picChg>
        <pc:picChg chg="add mod">
          <ac:chgData name="Rolim de Moura, Lucas" userId="d79afec3-62e5-4232-b253-9652158c91d4" providerId="ADAL" clId="{E89F1C25-3E8C-43F4-8E4F-A8CC576B5A30}" dt="2023-01-23T19:18:54.315" v="45157" actId="1076"/>
          <ac:picMkLst>
            <pc:docMk/>
            <pc:sldMk cId="2320933532" sldId="2147048060"/>
            <ac:picMk id="63" creationId="{A3EF6986-A90B-4177-B809-D9037E6FAF87}"/>
          </ac:picMkLst>
        </pc:picChg>
      </pc:sldChg>
      <pc:sldChg chg="addSp delSp modSp add mod ord delAnim modAnim modShow">
        <pc:chgData name="Rolim de Moura, Lucas" userId="d79afec3-62e5-4232-b253-9652158c91d4" providerId="ADAL" clId="{E89F1C25-3E8C-43F4-8E4F-A8CC576B5A30}" dt="2023-01-24T16:19:10.044" v="48224" actId="729"/>
        <pc:sldMkLst>
          <pc:docMk/>
          <pc:sldMk cId="2799122288" sldId="2147048060"/>
        </pc:sldMkLst>
        <pc:spChg chg="del mod">
          <ac:chgData name="Rolim de Moura, Lucas" userId="d79afec3-62e5-4232-b253-9652158c91d4" providerId="ADAL" clId="{E89F1C25-3E8C-43F4-8E4F-A8CC576B5A30}" dt="2023-01-24T13:07:00.914" v="47288" actId="478"/>
          <ac:spMkLst>
            <pc:docMk/>
            <pc:sldMk cId="2799122288" sldId="2147048060"/>
            <ac:spMk id="5" creationId="{5E904EC8-46CC-4BA4-B954-8FD6D0629FF7}"/>
          </ac:spMkLst>
        </pc:spChg>
        <pc:spChg chg="mod">
          <ac:chgData name="Rolim de Moura, Lucas" userId="d79afec3-62e5-4232-b253-9652158c91d4" providerId="ADAL" clId="{E89F1C25-3E8C-43F4-8E4F-A8CC576B5A30}" dt="2023-01-24T13:26:23.052" v="47560" actId="1038"/>
          <ac:spMkLst>
            <pc:docMk/>
            <pc:sldMk cId="2799122288" sldId="2147048060"/>
            <ac:spMk id="15" creationId="{86B650F0-9092-6D46-857D-814767AA9B99}"/>
          </ac:spMkLst>
        </pc:spChg>
        <pc:spChg chg="mod">
          <ac:chgData name="Rolim de Moura, Lucas" userId="d79afec3-62e5-4232-b253-9652158c91d4" providerId="ADAL" clId="{E89F1C25-3E8C-43F4-8E4F-A8CC576B5A30}" dt="2023-01-24T13:26:23.052" v="47560" actId="1038"/>
          <ac:spMkLst>
            <pc:docMk/>
            <pc:sldMk cId="2799122288" sldId="2147048060"/>
            <ac:spMk id="17" creationId="{791D2EBD-2843-CC47-85E5-B5167F4DC7AE}"/>
          </ac:spMkLst>
        </pc:spChg>
        <pc:spChg chg="mod">
          <ac:chgData name="Rolim de Moura, Lucas" userId="d79afec3-62e5-4232-b253-9652158c91d4" providerId="ADAL" clId="{E89F1C25-3E8C-43F4-8E4F-A8CC576B5A30}" dt="2023-01-24T13:26:23.052" v="47560" actId="1038"/>
          <ac:spMkLst>
            <pc:docMk/>
            <pc:sldMk cId="2799122288" sldId="2147048060"/>
            <ac:spMk id="28" creationId="{00703AE3-FD68-9C4D-AB0E-4DD26CED49E0}"/>
          </ac:spMkLst>
        </pc:spChg>
        <pc:spChg chg="add del mod">
          <ac:chgData name="Rolim de Moura, Lucas" userId="d79afec3-62e5-4232-b253-9652158c91d4" providerId="ADAL" clId="{E89F1C25-3E8C-43F4-8E4F-A8CC576B5A30}" dt="2023-01-24T12:55:26.083" v="47123" actId="21"/>
          <ac:spMkLst>
            <pc:docMk/>
            <pc:sldMk cId="2799122288" sldId="2147048060"/>
            <ac:spMk id="51" creationId="{37870BB9-A1EA-4E2E-A26C-F3BFB398171F}"/>
          </ac:spMkLst>
        </pc:spChg>
        <pc:spChg chg="add del mod">
          <ac:chgData name="Rolim de Moura, Lucas" userId="d79afec3-62e5-4232-b253-9652158c91d4" providerId="ADAL" clId="{E89F1C25-3E8C-43F4-8E4F-A8CC576B5A30}" dt="2023-01-24T13:43:38.054" v="47603" actId="21"/>
          <ac:spMkLst>
            <pc:docMk/>
            <pc:sldMk cId="2799122288" sldId="2147048060"/>
            <ac:spMk id="53" creationId="{D4F75918-14AF-46A7-B87B-BE0E96D9A80E}"/>
          </ac:spMkLst>
        </pc:spChg>
        <pc:spChg chg="del mod">
          <ac:chgData name="Rolim de Moura, Lucas" userId="d79afec3-62e5-4232-b253-9652158c91d4" providerId="ADAL" clId="{E89F1C25-3E8C-43F4-8E4F-A8CC576B5A30}" dt="2023-01-24T13:07:00.914" v="47288" actId="478"/>
          <ac:spMkLst>
            <pc:docMk/>
            <pc:sldMk cId="2799122288" sldId="2147048060"/>
            <ac:spMk id="56" creationId="{5706CB0F-D49C-4F82-9358-035E207A31B4}"/>
          </ac:spMkLst>
        </pc:spChg>
        <pc:spChg chg="mod ord">
          <ac:chgData name="Rolim de Moura, Lucas" userId="d79afec3-62e5-4232-b253-9652158c91d4" providerId="ADAL" clId="{E89F1C25-3E8C-43F4-8E4F-A8CC576B5A30}" dt="2023-01-24T13:28:06.691" v="47599" actId="1038"/>
          <ac:spMkLst>
            <pc:docMk/>
            <pc:sldMk cId="2799122288" sldId="2147048060"/>
            <ac:spMk id="57" creationId="{3C11518B-4CCE-40DB-9080-FC4D55142C6E}"/>
          </ac:spMkLst>
        </pc:spChg>
        <pc:spChg chg="add del mod">
          <ac:chgData name="Rolim de Moura, Lucas" userId="d79afec3-62e5-4232-b253-9652158c91d4" providerId="ADAL" clId="{E89F1C25-3E8C-43F4-8E4F-A8CC576B5A30}" dt="2023-01-24T12:56:02.468" v="47133"/>
          <ac:spMkLst>
            <pc:docMk/>
            <pc:sldMk cId="2799122288" sldId="2147048060"/>
            <ac:spMk id="58" creationId="{EE33D3B3-E0D2-414E-AFE4-B3AF1C34AB03}"/>
          </ac:spMkLst>
        </pc:spChg>
        <pc:spChg chg="add mod">
          <ac:chgData name="Rolim de Moura, Lucas" userId="d79afec3-62e5-4232-b253-9652158c91d4" providerId="ADAL" clId="{E89F1C25-3E8C-43F4-8E4F-A8CC576B5A30}" dt="2023-01-24T13:27:13.936" v="47586" actId="1037"/>
          <ac:spMkLst>
            <pc:docMk/>
            <pc:sldMk cId="2799122288" sldId="2147048060"/>
            <ac:spMk id="59" creationId="{CA8C395E-5F9F-40AF-9F54-BB0E2C8B67D7}"/>
          </ac:spMkLst>
        </pc:spChg>
        <pc:spChg chg="add mod">
          <ac:chgData name="Rolim de Moura, Lucas" userId="d79afec3-62e5-4232-b253-9652158c91d4" providerId="ADAL" clId="{E89F1C25-3E8C-43F4-8E4F-A8CC576B5A30}" dt="2023-01-24T13:27:22.189" v="47588" actId="1076"/>
          <ac:spMkLst>
            <pc:docMk/>
            <pc:sldMk cId="2799122288" sldId="2147048060"/>
            <ac:spMk id="60" creationId="{4FA7D12A-818B-4F63-91BE-42EC66A485B1}"/>
          </ac:spMkLst>
        </pc:spChg>
        <pc:spChg chg="add mod">
          <ac:chgData name="Rolim de Moura, Lucas" userId="d79afec3-62e5-4232-b253-9652158c91d4" providerId="ADAL" clId="{E89F1C25-3E8C-43F4-8E4F-A8CC576B5A30}" dt="2023-01-24T13:26:12.779" v="47550" actId="1037"/>
          <ac:spMkLst>
            <pc:docMk/>
            <pc:sldMk cId="2799122288" sldId="2147048060"/>
            <ac:spMk id="61" creationId="{D8E8BE7F-369B-4299-8A9B-E118EDDF713C}"/>
          </ac:spMkLst>
        </pc:spChg>
        <pc:spChg chg="add mod">
          <ac:chgData name="Rolim de Moura, Lucas" userId="d79afec3-62e5-4232-b253-9652158c91d4" providerId="ADAL" clId="{E89F1C25-3E8C-43F4-8E4F-A8CC576B5A30}" dt="2023-01-24T13:26:12.779" v="47550" actId="1037"/>
          <ac:spMkLst>
            <pc:docMk/>
            <pc:sldMk cId="2799122288" sldId="2147048060"/>
            <ac:spMk id="63" creationId="{FD1A6E34-1BE1-41D0-B321-7FB9E675114D}"/>
          </ac:spMkLst>
        </pc:spChg>
        <pc:spChg chg="add mod">
          <ac:chgData name="Rolim de Moura, Lucas" userId="d79afec3-62e5-4232-b253-9652158c91d4" providerId="ADAL" clId="{E89F1C25-3E8C-43F4-8E4F-A8CC576B5A30}" dt="2023-01-24T13:23:31.542" v="47477" actId="1036"/>
          <ac:spMkLst>
            <pc:docMk/>
            <pc:sldMk cId="2799122288" sldId="2147048060"/>
            <ac:spMk id="64" creationId="{84A3880D-D3D8-4677-B50C-E68E8B7F3623}"/>
          </ac:spMkLst>
        </pc:spChg>
        <pc:spChg chg="add mod">
          <ac:chgData name="Rolim de Moura, Lucas" userId="d79afec3-62e5-4232-b253-9652158c91d4" providerId="ADAL" clId="{E89F1C25-3E8C-43F4-8E4F-A8CC576B5A30}" dt="2023-01-24T16:10:47.676" v="48208" actId="554"/>
          <ac:spMkLst>
            <pc:docMk/>
            <pc:sldMk cId="2799122288" sldId="2147048060"/>
            <ac:spMk id="65" creationId="{7FBB1C70-A4B7-4754-807C-2F0C870F8A4B}"/>
          </ac:spMkLst>
        </pc:spChg>
        <pc:spChg chg="add mod">
          <ac:chgData name="Rolim de Moura, Lucas" userId="d79afec3-62e5-4232-b253-9652158c91d4" providerId="ADAL" clId="{E89F1C25-3E8C-43F4-8E4F-A8CC576B5A30}" dt="2023-01-24T13:46:29.557" v="47664" actId="1036"/>
          <ac:spMkLst>
            <pc:docMk/>
            <pc:sldMk cId="2799122288" sldId="2147048060"/>
            <ac:spMk id="66" creationId="{ECF1B2B9-8CF1-47D6-9D33-B578A4419A82}"/>
          </ac:spMkLst>
        </pc:spChg>
        <pc:spChg chg="add mod">
          <ac:chgData name="Rolim de Moura, Lucas" userId="d79afec3-62e5-4232-b253-9652158c91d4" providerId="ADAL" clId="{E89F1C25-3E8C-43F4-8E4F-A8CC576B5A30}" dt="2023-01-24T16:10:56.318" v="48209" actId="554"/>
          <ac:spMkLst>
            <pc:docMk/>
            <pc:sldMk cId="2799122288" sldId="2147048060"/>
            <ac:spMk id="68" creationId="{0D17566F-5AAB-484E-B042-28CBB7F390C6}"/>
          </ac:spMkLst>
        </pc:spChg>
        <pc:spChg chg="add mod">
          <ac:chgData name="Rolim de Moura, Lucas" userId="d79afec3-62e5-4232-b253-9652158c91d4" providerId="ADAL" clId="{E89F1C25-3E8C-43F4-8E4F-A8CC576B5A30}" dt="2023-01-24T16:10:56.318" v="48209" actId="554"/>
          <ac:spMkLst>
            <pc:docMk/>
            <pc:sldMk cId="2799122288" sldId="2147048060"/>
            <ac:spMk id="69" creationId="{EC3C4C97-CE19-41EA-8A8B-00A176E3C7D5}"/>
          </ac:spMkLst>
        </pc:spChg>
        <pc:spChg chg="add mod">
          <ac:chgData name="Rolim de Moura, Lucas" userId="d79afec3-62e5-4232-b253-9652158c91d4" providerId="ADAL" clId="{E89F1C25-3E8C-43F4-8E4F-A8CC576B5A30}" dt="2023-01-24T13:46:02.735" v="47644" actId="1036"/>
          <ac:spMkLst>
            <pc:docMk/>
            <pc:sldMk cId="2799122288" sldId="2147048060"/>
            <ac:spMk id="70" creationId="{AF2ECFC0-F7C2-4733-A197-158AE1FA08AE}"/>
          </ac:spMkLst>
        </pc:spChg>
        <pc:spChg chg="add mod">
          <ac:chgData name="Rolim de Moura, Lucas" userId="d79afec3-62e5-4232-b253-9652158c91d4" providerId="ADAL" clId="{E89F1C25-3E8C-43F4-8E4F-A8CC576B5A30}" dt="2023-01-24T16:10:47.676" v="48208" actId="554"/>
          <ac:spMkLst>
            <pc:docMk/>
            <pc:sldMk cId="2799122288" sldId="2147048060"/>
            <ac:spMk id="72" creationId="{39D015AF-FD32-45C5-87FD-2D877F7249C3}"/>
          </ac:spMkLst>
        </pc:spChg>
        <pc:spChg chg="del">
          <ac:chgData name="Rolim de Moura, Lucas" userId="d79afec3-62e5-4232-b253-9652158c91d4" providerId="ADAL" clId="{E89F1C25-3E8C-43F4-8E4F-A8CC576B5A30}" dt="2023-01-24T13:07:14.178" v="47291" actId="478"/>
          <ac:spMkLst>
            <pc:docMk/>
            <pc:sldMk cId="2799122288" sldId="2147048060"/>
            <ac:spMk id="105" creationId="{250E4A0E-0AE6-4BD0-9E19-65605C5A5A4E}"/>
          </ac:spMkLst>
        </pc:spChg>
        <pc:graphicFrameChg chg="add del mod">
          <ac:chgData name="Rolim de Moura, Lucas" userId="d79afec3-62e5-4232-b253-9652158c91d4" providerId="ADAL" clId="{E89F1C25-3E8C-43F4-8E4F-A8CC576B5A30}" dt="2023-01-24T12:55:26.083" v="47123" actId="21"/>
          <ac:graphicFrameMkLst>
            <pc:docMk/>
            <pc:sldMk cId="2799122288" sldId="2147048060"/>
            <ac:graphicFrameMk id="50" creationId="{A949D868-E8AA-41DB-9C77-A98F236C5EEE}"/>
          </ac:graphicFrameMkLst>
        </pc:graphicFrameChg>
        <pc:graphicFrameChg chg="add del mod">
          <ac:chgData name="Rolim de Moura, Lucas" userId="d79afec3-62e5-4232-b253-9652158c91d4" providerId="ADAL" clId="{E89F1C25-3E8C-43F4-8E4F-A8CC576B5A30}" dt="2023-01-24T13:43:38.054" v="47603" actId="21"/>
          <ac:graphicFrameMkLst>
            <pc:docMk/>
            <pc:sldMk cId="2799122288" sldId="2147048060"/>
            <ac:graphicFrameMk id="52" creationId="{A1ACFC00-75C4-450F-9C85-7F90BAC6CD33}"/>
          </ac:graphicFrameMkLst>
        </pc:graphicFrameChg>
        <pc:picChg chg="add del">
          <ac:chgData name="Rolim de Moura, Lucas" userId="d79afec3-62e5-4232-b253-9652158c91d4" providerId="ADAL" clId="{E89F1C25-3E8C-43F4-8E4F-A8CC576B5A30}" dt="2023-01-24T12:54:39.545" v="47110"/>
          <ac:picMkLst>
            <pc:docMk/>
            <pc:sldMk cId="2799122288" sldId="2147048060"/>
            <ac:picMk id="3" creationId="{4066211B-9A1A-414E-9C12-F1A1D84198B2}"/>
          </ac:picMkLst>
        </pc:picChg>
        <pc:picChg chg="add mod">
          <ac:chgData name="Rolim de Moura, Lucas" userId="d79afec3-62e5-4232-b253-9652158c91d4" providerId="ADAL" clId="{E89F1C25-3E8C-43F4-8E4F-A8CC576B5A30}" dt="2023-01-24T13:26:12.779" v="47550" actId="1037"/>
          <ac:picMkLst>
            <pc:docMk/>
            <pc:sldMk cId="2799122288" sldId="2147048060"/>
            <ac:picMk id="6" creationId="{F0DDDCF4-1403-4F36-BFB1-0F42FF0E26A8}"/>
          </ac:picMkLst>
        </pc:picChg>
        <pc:picChg chg="add del mod">
          <ac:chgData name="Rolim de Moura, Lucas" userId="d79afec3-62e5-4232-b253-9652158c91d4" providerId="ADAL" clId="{E89F1C25-3E8C-43F4-8E4F-A8CC576B5A30}" dt="2023-01-24T13:43:38.054" v="47603" actId="21"/>
          <ac:picMkLst>
            <pc:docMk/>
            <pc:sldMk cId="2799122288" sldId="2147048060"/>
            <ac:picMk id="7" creationId="{582B833B-BC50-493F-B200-B78F0F43EC53}"/>
          </ac:picMkLst>
        </pc:picChg>
        <pc:picChg chg="add mod">
          <ac:chgData name="Rolim de Moura, Lucas" userId="d79afec3-62e5-4232-b253-9652158c91d4" providerId="ADAL" clId="{E89F1C25-3E8C-43F4-8E4F-A8CC576B5A30}" dt="2023-01-24T13:26:12.779" v="47550" actId="1037"/>
          <ac:picMkLst>
            <pc:docMk/>
            <pc:sldMk cId="2799122288" sldId="2147048060"/>
            <ac:picMk id="8" creationId="{FEF90391-4A4A-466C-94FA-251A62592A9F}"/>
          </ac:picMkLst>
        </pc:picChg>
        <pc:picChg chg="add del">
          <ac:chgData name="Rolim de Moura, Lucas" userId="d79afec3-62e5-4232-b253-9652158c91d4" providerId="ADAL" clId="{E89F1C25-3E8C-43F4-8E4F-A8CC576B5A30}" dt="2023-01-24T12:58:45.717" v="47237" actId="478"/>
          <ac:picMkLst>
            <pc:docMk/>
            <pc:sldMk cId="2799122288" sldId="2147048060"/>
            <ac:picMk id="54" creationId="{1CD7DE8F-A358-45D5-BCB4-A7578547D263}"/>
          </ac:picMkLst>
        </pc:picChg>
        <pc:picChg chg="add del mod">
          <ac:chgData name="Rolim de Moura, Lucas" userId="d79afec3-62e5-4232-b253-9652158c91d4" providerId="ADAL" clId="{E89F1C25-3E8C-43F4-8E4F-A8CC576B5A30}" dt="2023-01-24T12:55:26.083" v="47123" actId="21"/>
          <ac:picMkLst>
            <pc:docMk/>
            <pc:sldMk cId="2799122288" sldId="2147048060"/>
            <ac:picMk id="55" creationId="{599CDE5B-EC9B-4DEC-8286-54058E643207}"/>
          </ac:picMkLst>
        </pc:picChg>
        <pc:picChg chg="add del mod">
          <ac:chgData name="Rolim de Moura, Lucas" userId="d79afec3-62e5-4232-b253-9652158c91d4" providerId="ADAL" clId="{E89F1C25-3E8C-43F4-8E4F-A8CC576B5A30}" dt="2023-01-24T13:03:49.857" v="47249" actId="478"/>
          <ac:picMkLst>
            <pc:docMk/>
            <pc:sldMk cId="2799122288" sldId="2147048060"/>
            <ac:picMk id="62" creationId="{64FC4F1A-777D-4F57-AB34-231B24AE2C6A}"/>
          </ac:picMkLst>
        </pc:picChg>
      </pc:sldChg>
      <pc:sldChg chg="addSp delSp modSp add mod delAnim modAnim">
        <pc:chgData name="Rolim de Moura, Lucas" userId="d79afec3-62e5-4232-b253-9652158c91d4" providerId="ADAL" clId="{E89F1C25-3E8C-43F4-8E4F-A8CC576B5A30}" dt="2023-01-26T12:51:34.303" v="53302" actId="20577"/>
        <pc:sldMkLst>
          <pc:docMk/>
          <pc:sldMk cId="537054769" sldId="2147048061"/>
        </pc:sldMkLst>
        <pc:spChg chg="mod">
          <ac:chgData name="Rolim de Moura, Lucas" userId="d79afec3-62e5-4232-b253-9652158c91d4" providerId="ADAL" clId="{E89F1C25-3E8C-43F4-8E4F-A8CC576B5A30}" dt="2023-01-24T14:21:27.013" v="48127" actId="1037"/>
          <ac:spMkLst>
            <pc:docMk/>
            <pc:sldMk cId="537054769" sldId="2147048061"/>
            <ac:spMk id="2" creationId="{8BBC8470-82F4-4B75-BB52-9EFA8B1718E5}"/>
          </ac:spMkLst>
        </pc:spChg>
        <pc:spChg chg="mod">
          <ac:chgData name="Rolim de Moura, Lucas" userId="d79afec3-62e5-4232-b253-9652158c91d4" providerId="ADAL" clId="{E89F1C25-3E8C-43F4-8E4F-A8CC576B5A30}" dt="2023-01-24T13:58:57.397" v="47989" actId="1037"/>
          <ac:spMkLst>
            <pc:docMk/>
            <pc:sldMk cId="537054769" sldId="2147048061"/>
            <ac:spMk id="11" creationId="{CA954984-C39D-C541-9052-BCEFB7EABDA5}"/>
          </ac:spMkLst>
        </pc:spChg>
        <pc:spChg chg="mod">
          <ac:chgData name="Rolim de Moura, Lucas" userId="d79afec3-62e5-4232-b253-9652158c91d4" providerId="ADAL" clId="{E89F1C25-3E8C-43F4-8E4F-A8CC576B5A30}" dt="2023-01-24T13:58:40.655" v="47945" actId="1038"/>
          <ac:spMkLst>
            <pc:docMk/>
            <pc:sldMk cId="537054769" sldId="2147048061"/>
            <ac:spMk id="12" creationId="{9C639836-287E-864B-A584-BA8D7741478C}"/>
          </ac:spMkLst>
        </pc:spChg>
        <pc:spChg chg="mod">
          <ac:chgData name="Rolim de Moura, Lucas" userId="d79afec3-62e5-4232-b253-9652158c91d4" providerId="ADAL" clId="{E89F1C25-3E8C-43F4-8E4F-A8CC576B5A30}" dt="2023-01-24T13:52:16.741" v="47725" actId="1038"/>
          <ac:spMkLst>
            <pc:docMk/>
            <pc:sldMk cId="537054769" sldId="2147048061"/>
            <ac:spMk id="13" creationId="{AE06F8BE-7A44-8B4B-9BDA-B0829093CF78}"/>
          </ac:spMkLst>
        </pc:spChg>
        <pc:spChg chg="mod">
          <ac:chgData name="Rolim de Moura, Lucas" userId="d79afec3-62e5-4232-b253-9652158c91d4" providerId="ADAL" clId="{E89F1C25-3E8C-43F4-8E4F-A8CC576B5A30}" dt="2023-01-24T15:00:39.117" v="48149" actId="1076"/>
          <ac:spMkLst>
            <pc:docMk/>
            <pc:sldMk cId="537054769" sldId="2147048061"/>
            <ac:spMk id="14" creationId="{6D2B9498-29B8-0E43-96F9-AA4B8F6D3798}"/>
          </ac:spMkLst>
        </pc:spChg>
        <pc:spChg chg="mod">
          <ac:chgData name="Rolim de Moura, Lucas" userId="d79afec3-62e5-4232-b253-9652158c91d4" providerId="ADAL" clId="{E89F1C25-3E8C-43F4-8E4F-A8CC576B5A30}" dt="2023-01-24T13:58:57.397" v="47989" actId="1037"/>
          <ac:spMkLst>
            <pc:docMk/>
            <pc:sldMk cId="537054769" sldId="2147048061"/>
            <ac:spMk id="16" creationId="{4C9901CF-5887-CB44-A8E4-1E28E96E70FD}"/>
          </ac:spMkLst>
        </pc:spChg>
        <pc:spChg chg="mod">
          <ac:chgData name="Rolim de Moura, Lucas" userId="d79afec3-62e5-4232-b253-9652158c91d4" providerId="ADAL" clId="{E89F1C25-3E8C-43F4-8E4F-A8CC576B5A30}" dt="2023-01-24T13:58:40.655" v="47945" actId="1038"/>
          <ac:spMkLst>
            <pc:docMk/>
            <pc:sldMk cId="537054769" sldId="2147048061"/>
            <ac:spMk id="18" creationId="{3CC6CE47-9736-004B-8A16-447C8B33D9B7}"/>
          </ac:spMkLst>
        </pc:spChg>
        <pc:spChg chg="mod">
          <ac:chgData name="Rolim de Moura, Lucas" userId="d79afec3-62e5-4232-b253-9652158c91d4" providerId="ADAL" clId="{E89F1C25-3E8C-43F4-8E4F-A8CC576B5A30}" dt="2023-01-24T13:52:16.741" v="47725" actId="1038"/>
          <ac:spMkLst>
            <pc:docMk/>
            <pc:sldMk cId="537054769" sldId="2147048061"/>
            <ac:spMk id="22" creationId="{E9B9E6F5-06EF-5945-8789-29FE20E5FBD6}"/>
          </ac:spMkLst>
        </pc:spChg>
        <pc:spChg chg="del">
          <ac:chgData name="Rolim de Moura, Lucas" userId="d79afec3-62e5-4232-b253-9652158c91d4" providerId="ADAL" clId="{E89F1C25-3E8C-43F4-8E4F-A8CC576B5A30}" dt="2023-01-24T13:51:16.095" v="47671" actId="478"/>
          <ac:spMkLst>
            <pc:docMk/>
            <pc:sldMk cId="537054769" sldId="2147048061"/>
            <ac:spMk id="25" creationId="{2E63FEFB-0F5F-1542-95AC-E9BA961C6032}"/>
          </ac:spMkLst>
        </pc:spChg>
        <pc:spChg chg="mod">
          <ac:chgData name="Rolim de Moura, Lucas" userId="d79afec3-62e5-4232-b253-9652158c91d4" providerId="ADAL" clId="{E89F1C25-3E8C-43F4-8E4F-A8CC576B5A30}" dt="2023-01-24T14:21:10.863" v="48121" actId="20577"/>
          <ac:spMkLst>
            <pc:docMk/>
            <pc:sldMk cId="537054769" sldId="2147048061"/>
            <ac:spMk id="26" creationId="{1BBFE739-0110-4BE4-92F8-563F18B717FC}"/>
          </ac:spMkLst>
        </pc:spChg>
        <pc:spChg chg="add del mod">
          <ac:chgData name="Rolim de Moura, Lucas" userId="d79afec3-62e5-4232-b253-9652158c91d4" providerId="ADAL" clId="{E89F1C25-3E8C-43F4-8E4F-A8CC576B5A30}" dt="2023-01-24T13:55:25.609" v="47835" actId="478"/>
          <ac:spMkLst>
            <pc:docMk/>
            <pc:sldMk cId="537054769" sldId="2147048061"/>
            <ac:spMk id="58" creationId="{13C96B27-8047-4926-A5DA-5F69E9FF7F29}"/>
          </ac:spMkLst>
        </pc:spChg>
        <pc:spChg chg="mod">
          <ac:chgData name="Rolim de Moura, Lucas" userId="d79afec3-62e5-4232-b253-9652158c91d4" providerId="ADAL" clId="{E89F1C25-3E8C-43F4-8E4F-A8CC576B5A30}" dt="2023-01-24T16:18:11.294" v="48221" actId="255"/>
          <ac:spMkLst>
            <pc:docMk/>
            <pc:sldMk cId="537054769" sldId="2147048061"/>
            <ac:spMk id="59" creationId="{CA8C395E-5F9F-40AF-9F54-BB0E2C8B67D7}"/>
          </ac:spMkLst>
        </pc:spChg>
        <pc:spChg chg="mod">
          <ac:chgData name="Rolim de Moura, Lucas" userId="d79afec3-62e5-4232-b253-9652158c91d4" providerId="ADAL" clId="{E89F1C25-3E8C-43F4-8E4F-A8CC576B5A30}" dt="2023-01-24T17:04:40.767" v="48851" actId="20577"/>
          <ac:spMkLst>
            <pc:docMk/>
            <pc:sldMk cId="537054769" sldId="2147048061"/>
            <ac:spMk id="60" creationId="{4FA7D12A-818B-4F63-91BE-42EC66A485B1}"/>
          </ac:spMkLst>
        </pc:spChg>
        <pc:spChg chg="mod">
          <ac:chgData name="Rolim de Moura, Lucas" userId="d79afec3-62e5-4232-b253-9652158c91d4" providerId="ADAL" clId="{E89F1C25-3E8C-43F4-8E4F-A8CC576B5A30}" dt="2023-01-24T16:18:11.294" v="48221" actId="255"/>
          <ac:spMkLst>
            <pc:docMk/>
            <pc:sldMk cId="537054769" sldId="2147048061"/>
            <ac:spMk id="61" creationId="{D8E8BE7F-369B-4299-8A9B-E118EDDF713C}"/>
          </ac:spMkLst>
        </pc:spChg>
        <pc:spChg chg="add mod">
          <ac:chgData name="Rolim de Moura, Lucas" userId="d79afec3-62e5-4232-b253-9652158c91d4" providerId="ADAL" clId="{E89F1C25-3E8C-43F4-8E4F-A8CC576B5A30}" dt="2023-01-24T14:57:21.796" v="48128" actId="553"/>
          <ac:spMkLst>
            <pc:docMk/>
            <pc:sldMk cId="537054769" sldId="2147048061"/>
            <ac:spMk id="62" creationId="{F2D15615-1AD5-4500-A420-D154546C4914}"/>
          </ac:spMkLst>
        </pc:spChg>
        <pc:spChg chg="mod">
          <ac:chgData name="Rolim de Moura, Lucas" userId="d79afec3-62e5-4232-b253-9652158c91d4" providerId="ADAL" clId="{E89F1C25-3E8C-43F4-8E4F-A8CC576B5A30}" dt="2023-01-26T12:51:34.303" v="53302" actId="20577"/>
          <ac:spMkLst>
            <pc:docMk/>
            <pc:sldMk cId="537054769" sldId="2147048061"/>
            <ac:spMk id="64" creationId="{84A3880D-D3D8-4677-B50C-E68E8B7F3623}"/>
          </ac:spMkLst>
        </pc:spChg>
        <pc:spChg chg="mod">
          <ac:chgData name="Rolim de Moura, Lucas" userId="d79afec3-62e5-4232-b253-9652158c91d4" providerId="ADAL" clId="{E89F1C25-3E8C-43F4-8E4F-A8CC576B5A30}" dt="2023-01-24T16:23:16.597" v="48254" actId="554"/>
          <ac:spMkLst>
            <pc:docMk/>
            <pc:sldMk cId="537054769" sldId="2147048061"/>
            <ac:spMk id="65" creationId="{7FBB1C70-A4B7-4754-807C-2F0C870F8A4B}"/>
          </ac:spMkLst>
        </pc:spChg>
        <pc:spChg chg="mod">
          <ac:chgData name="Rolim de Moura, Lucas" userId="d79afec3-62e5-4232-b253-9652158c91d4" providerId="ADAL" clId="{E89F1C25-3E8C-43F4-8E4F-A8CC576B5A30}" dt="2023-01-24T17:04:12.830" v="48830" actId="20577"/>
          <ac:spMkLst>
            <pc:docMk/>
            <pc:sldMk cId="537054769" sldId="2147048061"/>
            <ac:spMk id="70" creationId="{AF2ECFC0-F7C2-4733-A197-158AE1FA08AE}"/>
          </ac:spMkLst>
        </pc:spChg>
        <pc:spChg chg="mod">
          <ac:chgData name="Rolim de Moura, Lucas" userId="d79afec3-62e5-4232-b253-9652158c91d4" providerId="ADAL" clId="{E89F1C25-3E8C-43F4-8E4F-A8CC576B5A30}" dt="2023-01-24T14:59:59.620" v="48146" actId="20577"/>
          <ac:spMkLst>
            <pc:docMk/>
            <pc:sldMk cId="537054769" sldId="2147048061"/>
            <ac:spMk id="71" creationId="{047FE7DB-9B44-45AA-9B6C-133217B94335}"/>
          </ac:spMkLst>
        </pc:spChg>
        <pc:spChg chg="mod">
          <ac:chgData name="Rolim de Moura, Lucas" userId="d79afec3-62e5-4232-b253-9652158c91d4" providerId="ADAL" clId="{E89F1C25-3E8C-43F4-8E4F-A8CC576B5A30}" dt="2023-01-24T17:04:24.382" v="48840" actId="20577"/>
          <ac:spMkLst>
            <pc:docMk/>
            <pc:sldMk cId="537054769" sldId="2147048061"/>
            <ac:spMk id="72" creationId="{39D015AF-FD32-45C5-87FD-2D877F7249C3}"/>
          </ac:spMkLst>
        </pc:spChg>
        <pc:spChg chg="add mod">
          <ac:chgData name="Rolim de Moura, Lucas" userId="d79afec3-62e5-4232-b253-9652158c91d4" providerId="ADAL" clId="{E89F1C25-3E8C-43F4-8E4F-A8CC576B5A30}" dt="2023-01-24T14:57:38.692" v="48129" actId="553"/>
          <ac:spMkLst>
            <pc:docMk/>
            <pc:sldMk cId="537054769" sldId="2147048061"/>
            <ac:spMk id="73" creationId="{14D1E5F5-CE8F-4E43-9265-C367664F218F}"/>
          </ac:spMkLst>
        </pc:spChg>
        <pc:spChg chg="add mod">
          <ac:chgData name="Rolim de Moura, Lucas" userId="d79afec3-62e5-4232-b253-9652158c91d4" providerId="ADAL" clId="{E89F1C25-3E8C-43F4-8E4F-A8CC576B5A30}" dt="2023-01-24T14:57:38.692" v="48129" actId="553"/>
          <ac:spMkLst>
            <pc:docMk/>
            <pc:sldMk cId="537054769" sldId="2147048061"/>
            <ac:spMk id="74" creationId="{6C14EED7-B781-4302-846C-0F8B1311E8D6}"/>
          </ac:spMkLst>
        </pc:spChg>
        <pc:spChg chg="add mod">
          <ac:chgData name="Rolim de Moura, Lucas" userId="d79afec3-62e5-4232-b253-9652158c91d4" providerId="ADAL" clId="{E89F1C25-3E8C-43F4-8E4F-A8CC576B5A30}" dt="2023-01-24T14:57:21.796" v="48128" actId="553"/>
          <ac:spMkLst>
            <pc:docMk/>
            <pc:sldMk cId="537054769" sldId="2147048061"/>
            <ac:spMk id="76" creationId="{E9A38268-7AC7-4A56-AAD2-D437019D97EB}"/>
          </ac:spMkLst>
        </pc:spChg>
        <pc:spChg chg="add del mod">
          <ac:chgData name="Rolim de Moura, Lucas" userId="d79afec3-62e5-4232-b253-9652158c91d4" providerId="ADAL" clId="{E89F1C25-3E8C-43F4-8E4F-A8CC576B5A30}" dt="2023-01-24T14:00:17.013" v="48059" actId="478"/>
          <ac:spMkLst>
            <pc:docMk/>
            <pc:sldMk cId="537054769" sldId="2147048061"/>
            <ac:spMk id="77" creationId="{00F76E34-CE51-4405-8CA7-7146D6B96E47}"/>
          </ac:spMkLst>
        </pc:spChg>
        <pc:spChg chg="add del mod">
          <ac:chgData name="Rolim de Moura, Lucas" userId="d79afec3-62e5-4232-b253-9652158c91d4" providerId="ADAL" clId="{E89F1C25-3E8C-43F4-8E4F-A8CC576B5A30}" dt="2023-01-24T20:26:18.212" v="53143" actId="478"/>
          <ac:spMkLst>
            <pc:docMk/>
            <pc:sldMk cId="537054769" sldId="2147048061"/>
            <ac:spMk id="77" creationId="{0206F3F8-B6DF-41F6-8E81-32AEEFB1829C}"/>
          </ac:spMkLst>
        </pc:spChg>
        <pc:spChg chg="add mod">
          <ac:chgData name="Rolim de Moura, Lucas" userId="d79afec3-62e5-4232-b253-9652158c91d4" providerId="ADAL" clId="{E89F1C25-3E8C-43F4-8E4F-A8CC576B5A30}" dt="2023-01-24T14:18:56.922" v="48120" actId="552"/>
          <ac:spMkLst>
            <pc:docMk/>
            <pc:sldMk cId="537054769" sldId="2147048061"/>
            <ac:spMk id="78" creationId="{B5D6D064-3549-4755-8A4D-557042713476}"/>
          </ac:spMkLst>
        </pc:spChg>
        <pc:spChg chg="mod">
          <ac:chgData name="Rolim de Moura, Lucas" userId="d79afec3-62e5-4232-b253-9652158c91d4" providerId="ADAL" clId="{E89F1C25-3E8C-43F4-8E4F-A8CC576B5A30}" dt="2023-01-24T15:01:26.783" v="48182" actId="1035"/>
          <ac:spMkLst>
            <pc:docMk/>
            <pc:sldMk cId="537054769" sldId="2147048061"/>
            <ac:spMk id="79" creationId="{A1383E10-0913-4A9E-87E0-C63068DCDFD7}"/>
          </ac:spMkLst>
        </pc:spChg>
        <pc:spChg chg="mod">
          <ac:chgData name="Rolim de Moura, Lucas" userId="d79afec3-62e5-4232-b253-9652158c91d4" providerId="ADAL" clId="{E89F1C25-3E8C-43F4-8E4F-A8CC576B5A30}" dt="2023-01-24T16:40:11.298" v="48467" actId="1076"/>
          <ac:spMkLst>
            <pc:docMk/>
            <pc:sldMk cId="537054769" sldId="2147048061"/>
            <ac:spMk id="80" creationId="{5CFBEDE0-F1FD-461B-AC7F-13C104B5AA07}"/>
          </ac:spMkLst>
        </pc:spChg>
        <pc:spChg chg="mod">
          <ac:chgData name="Rolim de Moura, Lucas" userId="d79afec3-62e5-4232-b253-9652158c91d4" providerId="ADAL" clId="{E89F1C25-3E8C-43F4-8E4F-A8CC576B5A30}" dt="2023-01-24T14:21:27.013" v="48127" actId="1037"/>
          <ac:spMkLst>
            <pc:docMk/>
            <pc:sldMk cId="537054769" sldId="2147048061"/>
            <ac:spMk id="82" creationId="{26A72483-E3CA-4CD5-B26F-BAD77600889F}"/>
          </ac:spMkLst>
        </pc:spChg>
        <pc:spChg chg="add mod">
          <ac:chgData name="Rolim de Moura, Lucas" userId="d79afec3-62e5-4232-b253-9652158c91d4" providerId="ADAL" clId="{E89F1C25-3E8C-43F4-8E4F-A8CC576B5A30}" dt="2023-01-24T14:57:38.692" v="48129" actId="553"/>
          <ac:spMkLst>
            <pc:docMk/>
            <pc:sldMk cId="537054769" sldId="2147048061"/>
            <ac:spMk id="86" creationId="{5C5F5EAE-7C91-4E23-929D-6C27F5A938D4}"/>
          </ac:spMkLst>
        </pc:spChg>
        <pc:spChg chg="add mod">
          <ac:chgData name="Rolim de Moura, Lucas" userId="d79afec3-62e5-4232-b253-9652158c91d4" providerId="ADAL" clId="{E89F1C25-3E8C-43F4-8E4F-A8CC576B5A30}" dt="2023-01-24T14:57:21.796" v="48128" actId="553"/>
          <ac:spMkLst>
            <pc:docMk/>
            <pc:sldMk cId="537054769" sldId="2147048061"/>
            <ac:spMk id="87" creationId="{D06DDC59-C503-4EEC-B9F6-341BD84DE45B}"/>
          </ac:spMkLst>
        </pc:spChg>
        <pc:spChg chg="add del mod">
          <ac:chgData name="Rolim de Moura, Lucas" userId="d79afec3-62e5-4232-b253-9652158c91d4" providerId="ADAL" clId="{E89F1C25-3E8C-43F4-8E4F-A8CC576B5A30}" dt="2023-01-24T19:41:07.102" v="52678" actId="478"/>
          <ac:spMkLst>
            <pc:docMk/>
            <pc:sldMk cId="537054769" sldId="2147048061"/>
            <ac:spMk id="88" creationId="{F375CD68-A601-4D4D-92DE-EA2A0C917B54}"/>
          </ac:spMkLst>
        </pc:spChg>
        <pc:spChg chg="mod">
          <ac:chgData name="Rolim de Moura, Lucas" userId="d79afec3-62e5-4232-b253-9652158c91d4" providerId="ADAL" clId="{E89F1C25-3E8C-43F4-8E4F-A8CC576B5A30}" dt="2023-01-24T14:21:27.013" v="48127" actId="1037"/>
          <ac:spMkLst>
            <pc:docMk/>
            <pc:sldMk cId="537054769" sldId="2147048061"/>
            <ac:spMk id="96" creationId="{36E1F9F2-EA2E-4D9B-9CC5-1D2AF72AA6A9}"/>
          </ac:spMkLst>
        </pc:spChg>
        <pc:spChg chg="mod">
          <ac:chgData name="Rolim de Moura, Lucas" userId="d79afec3-62e5-4232-b253-9652158c91d4" providerId="ADAL" clId="{E89F1C25-3E8C-43F4-8E4F-A8CC576B5A30}" dt="2023-01-24T13:58:57.397" v="47989" actId="1037"/>
          <ac:spMkLst>
            <pc:docMk/>
            <pc:sldMk cId="537054769" sldId="2147048061"/>
            <ac:spMk id="113" creationId="{1CD3CABD-7960-433A-B929-21AB95F96EF6}"/>
          </ac:spMkLst>
        </pc:spChg>
        <pc:spChg chg="mod">
          <ac:chgData name="Rolim de Moura, Lucas" userId="d79afec3-62e5-4232-b253-9652158c91d4" providerId="ADAL" clId="{E89F1C25-3E8C-43F4-8E4F-A8CC576B5A30}" dt="2023-01-24T13:58:40.655" v="47945" actId="1038"/>
          <ac:spMkLst>
            <pc:docMk/>
            <pc:sldMk cId="537054769" sldId="2147048061"/>
            <ac:spMk id="116" creationId="{F002CA17-3FEA-4672-909C-3CA9A3E4A9D1}"/>
          </ac:spMkLst>
        </pc:spChg>
        <pc:spChg chg="mod">
          <ac:chgData name="Rolim de Moura, Lucas" userId="d79afec3-62e5-4232-b253-9652158c91d4" providerId="ADAL" clId="{E89F1C25-3E8C-43F4-8E4F-A8CC576B5A30}" dt="2023-01-24T15:00:39.117" v="48149" actId="1076"/>
          <ac:spMkLst>
            <pc:docMk/>
            <pc:sldMk cId="537054769" sldId="2147048061"/>
            <ac:spMk id="124" creationId="{50FCF381-9996-4661-A436-B00908B654AC}"/>
          </ac:spMkLst>
        </pc:spChg>
        <pc:picChg chg="mod">
          <ac:chgData name="Rolim de Moura, Lucas" userId="d79afec3-62e5-4232-b253-9652158c91d4" providerId="ADAL" clId="{E89F1C25-3E8C-43F4-8E4F-A8CC576B5A30}" dt="2023-01-24T13:58:57.397" v="47989" actId="1037"/>
          <ac:picMkLst>
            <pc:docMk/>
            <pc:sldMk cId="537054769" sldId="2147048061"/>
            <ac:picMk id="4" creationId="{FE15F646-90D5-49A0-8588-70F5378B6C79}"/>
          </ac:picMkLst>
        </pc:picChg>
        <pc:picChg chg="mod">
          <ac:chgData name="Rolim de Moura, Lucas" userId="d79afec3-62e5-4232-b253-9652158c91d4" providerId="ADAL" clId="{E89F1C25-3E8C-43F4-8E4F-A8CC576B5A30}" dt="2023-01-24T13:58:57.397" v="47989" actId="1037"/>
          <ac:picMkLst>
            <pc:docMk/>
            <pc:sldMk cId="537054769" sldId="2147048061"/>
            <ac:picMk id="9" creationId="{D8481422-9F15-4CF2-9E5D-EA55BFC4282C}"/>
          </ac:picMkLst>
        </pc:picChg>
        <pc:picChg chg="mod">
          <ac:chgData name="Rolim de Moura, Lucas" userId="d79afec3-62e5-4232-b253-9652158c91d4" providerId="ADAL" clId="{E89F1C25-3E8C-43F4-8E4F-A8CC576B5A30}" dt="2023-01-24T13:52:16.741" v="47725" actId="1038"/>
          <ac:picMkLst>
            <pc:docMk/>
            <pc:sldMk cId="537054769" sldId="2147048061"/>
            <ac:picMk id="19" creationId="{BD3520A2-05F6-47CF-B4C5-9E10DFC41E98}"/>
          </ac:picMkLst>
        </pc:picChg>
        <pc:picChg chg="del">
          <ac:chgData name="Rolim de Moura, Lucas" userId="d79afec3-62e5-4232-b253-9652158c91d4" providerId="ADAL" clId="{E89F1C25-3E8C-43F4-8E4F-A8CC576B5A30}" dt="2023-01-24T13:51:19.026" v="47672" actId="478"/>
          <ac:picMkLst>
            <pc:docMk/>
            <pc:sldMk cId="537054769" sldId="2147048061"/>
            <ac:picMk id="20" creationId="{667DFE5D-2A3A-4222-AB76-6ABF602ADC8E}"/>
          </ac:picMkLst>
        </pc:picChg>
        <pc:picChg chg="add mod">
          <ac:chgData name="Rolim de Moura, Lucas" userId="d79afec3-62e5-4232-b253-9652158c91d4" providerId="ADAL" clId="{E89F1C25-3E8C-43F4-8E4F-A8CC576B5A30}" dt="2023-01-24T14:59:13.616" v="48141" actId="553"/>
          <ac:picMkLst>
            <pc:docMk/>
            <pc:sldMk cId="537054769" sldId="2147048061"/>
            <ac:picMk id="21" creationId="{C9BD0F85-6542-4572-879B-B78D5634391B}"/>
          </ac:picMkLst>
        </pc:picChg>
        <pc:picChg chg="add mod">
          <ac:chgData name="Rolim de Moura, Lucas" userId="d79afec3-62e5-4232-b253-9652158c91d4" providerId="ADAL" clId="{E89F1C25-3E8C-43F4-8E4F-A8CC576B5A30}" dt="2023-01-24T14:59:13.616" v="48141" actId="553"/>
          <ac:picMkLst>
            <pc:docMk/>
            <pc:sldMk cId="537054769" sldId="2147048061"/>
            <ac:picMk id="23" creationId="{8076F706-126C-4D09-95F0-513E0F58E1AE}"/>
          </ac:picMkLst>
        </pc:picChg>
        <pc:picChg chg="mod">
          <ac:chgData name="Rolim de Moura, Lucas" userId="d79afec3-62e5-4232-b253-9652158c91d4" providerId="ADAL" clId="{E89F1C25-3E8C-43F4-8E4F-A8CC576B5A30}" dt="2023-01-24T13:58:40.655" v="47945" actId="1038"/>
          <ac:picMkLst>
            <pc:docMk/>
            <pc:sldMk cId="537054769" sldId="2147048061"/>
            <ac:picMk id="43" creationId="{C9350966-1EB1-436A-88E4-25ABBA395B38}"/>
          </ac:picMkLst>
        </pc:picChg>
        <pc:picChg chg="add mod">
          <ac:chgData name="Rolim de Moura, Lucas" userId="d79afec3-62e5-4232-b253-9652158c91d4" providerId="ADAL" clId="{E89F1C25-3E8C-43F4-8E4F-A8CC576B5A30}" dt="2023-01-24T14:57:21.796" v="48128" actId="553"/>
          <ac:picMkLst>
            <pc:docMk/>
            <pc:sldMk cId="537054769" sldId="2147048061"/>
            <ac:picMk id="56" creationId="{F056BE2B-EA36-461D-B3B6-680D025B6187}"/>
          </ac:picMkLst>
        </pc:picChg>
        <pc:picChg chg="mod">
          <ac:chgData name="Rolim de Moura, Lucas" userId="d79afec3-62e5-4232-b253-9652158c91d4" providerId="ADAL" clId="{E89F1C25-3E8C-43F4-8E4F-A8CC576B5A30}" dt="2023-01-24T15:02:42.034" v="48183" actId="1076"/>
          <ac:picMkLst>
            <pc:docMk/>
            <pc:sldMk cId="537054769" sldId="2147048061"/>
            <ac:picMk id="67" creationId="{7023892B-2550-45FB-AC3F-C0B8C8B66CEB}"/>
          </ac:picMkLst>
        </pc:picChg>
        <pc:picChg chg="mod">
          <ac:chgData name="Rolim de Moura, Lucas" userId="d79afec3-62e5-4232-b253-9652158c91d4" providerId="ADAL" clId="{E89F1C25-3E8C-43F4-8E4F-A8CC576B5A30}" dt="2023-01-24T14:17:14.346" v="48104" actId="1035"/>
          <ac:picMkLst>
            <pc:docMk/>
            <pc:sldMk cId="537054769" sldId="2147048061"/>
            <ac:picMk id="75" creationId="{A79C784D-9F6B-44FC-BDF2-0DE6786AE013}"/>
          </ac:picMkLst>
        </pc:picChg>
        <pc:picChg chg="mod">
          <ac:chgData name="Rolim de Moura, Lucas" userId="d79afec3-62e5-4232-b253-9652158c91d4" providerId="ADAL" clId="{E89F1C25-3E8C-43F4-8E4F-A8CC576B5A30}" dt="2023-01-24T14:21:27.013" v="48127" actId="1037"/>
          <ac:picMkLst>
            <pc:docMk/>
            <pc:sldMk cId="537054769" sldId="2147048061"/>
            <ac:picMk id="81" creationId="{DE94C160-6283-4BD1-AB41-24F36427E55E}"/>
          </ac:picMkLst>
        </pc:picChg>
        <pc:picChg chg="mod">
          <ac:chgData name="Rolim de Moura, Lucas" userId="d79afec3-62e5-4232-b253-9652158c91d4" providerId="ADAL" clId="{E89F1C25-3E8C-43F4-8E4F-A8CC576B5A30}" dt="2023-01-24T13:58:57.397" v="47989" actId="1037"/>
          <ac:picMkLst>
            <pc:docMk/>
            <pc:sldMk cId="537054769" sldId="2147048061"/>
            <ac:picMk id="83" creationId="{A3431900-245C-4691-9282-1279910E0209}"/>
          </ac:picMkLst>
        </pc:picChg>
        <pc:picChg chg="mod">
          <ac:chgData name="Rolim de Moura, Lucas" userId="d79afec3-62e5-4232-b253-9652158c91d4" providerId="ADAL" clId="{E89F1C25-3E8C-43F4-8E4F-A8CC576B5A30}" dt="2023-01-24T13:58:40.655" v="47945" actId="1038"/>
          <ac:picMkLst>
            <pc:docMk/>
            <pc:sldMk cId="537054769" sldId="2147048061"/>
            <ac:picMk id="84" creationId="{26B880FF-24BA-458D-B0F4-B4DB36F88B42}"/>
          </ac:picMkLst>
        </pc:picChg>
        <pc:picChg chg="mod">
          <ac:chgData name="Rolim de Moura, Lucas" userId="d79afec3-62e5-4232-b253-9652158c91d4" providerId="ADAL" clId="{E89F1C25-3E8C-43F4-8E4F-A8CC576B5A30}" dt="2023-01-24T13:58:40.655" v="47945" actId="1038"/>
          <ac:picMkLst>
            <pc:docMk/>
            <pc:sldMk cId="537054769" sldId="2147048061"/>
            <ac:picMk id="85" creationId="{0F3B9AE2-9AD5-46CE-8F44-BFE4FEB92551}"/>
          </ac:picMkLst>
        </pc:picChg>
      </pc:sldChg>
      <pc:sldChg chg="addSp delSp modSp add mod addAnim delAnim modAnim modNotesTx">
        <pc:chgData name="Rolim de Moura, Lucas" userId="d79afec3-62e5-4232-b253-9652158c91d4" providerId="ADAL" clId="{E89F1C25-3E8C-43F4-8E4F-A8CC576B5A30}" dt="2023-01-24T20:27:30.017" v="53288" actId="12"/>
        <pc:sldMkLst>
          <pc:docMk/>
          <pc:sldMk cId="4195898872" sldId="2147048062"/>
        </pc:sldMkLst>
        <pc:spChg chg="del">
          <ac:chgData name="Rolim de Moura, Lucas" userId="d79afec3-62e5-4232-b253-9652158c91d4" providerId="ADAL" clId="{E89F1C25-3E8C-43F4-8E4F-A8CC576B5A30}" dt="2023-01-24T16:30:47.057" v="48309" actId="478"/>
          <ac:spMkLst>
            <pc:docMk/>
            <pc:sldMk cId="4195898872" sldId="2147048062"/>
            <ac:spMk id="2" creationId="{8BBC8470-82F4-4B75-BB52-9EFA8B1718E5}"/>
          </ac:spMkLst>
        </pc:spChg>
        <pc:spChg chg="add mod">
          <ac:chgData name="Rolim de Moura, Lucas" userId="d79afec3-62e5-4232-b253-9652158c91d4" providerId="ADAL" clId="{E89F1C25-3E8C-43F4-8E4F-A8CC576B5A30}" dt="2023-01-24T16:53:31.131" v="48578" actId="1076"/>
          <ac:spMkLst>
            <pc:docMk/>
            <pc:sldMk cId="4195898872" sldId="2147048062"/>
            <ac:spMk id="3" creationId="{BC7CD4DC-3CA3-43FE-B707-299DD5ACEB04}"/>
          </ac:spMkLst>
        </pc:spChg>
        <pc:spChg chg="del">
          <ac:chgData name="Rolim de Moura, Lucas" userId="d79afec3-62e5-4232-b253-9652158c91d4" providerId="ADAL" clId="{E89F1C25-3E8C-43F4-8E4F-A8CC576B5A30}" dt="2023-01-24T16:29:18.043" v="48264" actId="478"/>
          <ac:spMkLst>
            <pc:docMk/>
            <pc:sldMk cId="4195898872" sldId="2147048062"/>
            <ac:spMk id="14" creationId="{6D2B9498-29B8-0E43-96F9-AA4B8F6D3798}"/>
          </ac:spMkLst>
        </pc:spChg>
        <pc:spChg chg="del">
          <ac:chgData name="Rolim de Moura, Lucas" userId="d79afec3-62e5-4232-b253-9652158c91d4" providerId="ADAL" clId="{E89F1C25-3E8C-43F4-8E4F-A8CC576B5A30}" dt="2023-01-24T16:30:47.057" v="48309" actId="478"/>
          <ac:spMkLst>
            <pc:docMk/>
            <pc:sldMk cId="4195898872" sldId="2147048062"/>
            <ac:spMk id="26" creationId="{1BBFE739-0110-4BE4-92F8-563F18B717FC}"/>
          </ac:spMkLst>
        </pc:spChg>
        <pc:spChg chg="mod">
          <ac:chgData name="Rolim de Moura, Lucas" userId="d79afec3-62e5-4232-b253-9652158c91d4" providerId="ADAL" clId="{E89F1C25-3E8C-43F4-8E4F-A8CC576B5A30}" dt="2023-01-24T17:17:49.199" v="49296" actId="1037"/>
          <ac:spMkLst>
            <pc:docMk/>
            <pc:sldMk cId="4195898872" sldId="2147048062"/>
            <ac:spMk id="57" creationId="{3C11518B-4CCE-40DB-9080-FC4D55142C6E}"/>
          </ac:spMkLst>
        </pc:spChg>
        <pc:spChg chg="mod">
          <ac:chgData name="Rolim de Moura, Lucas" userId="d79afec3-62e5-4232-b253-9652158c91d4" providerId="ADAL" clId="{E89F1C25-3E8C-43F4-8E4F-A8CC576B5A30}" dt="2023-01-24T17:10:08.433" v="49013" actId="20577"/>
          <ac:spMkLst>
            <pc:docMk/>
            <pc:sldMk cId="4195898872" sldId="2147048062"/>
            <ac:spMk id="59" creationId="{CA8C395E-5F9F-40AF-9F54-BB0E2C8B67D7}"/>
          </ac:spMkLst>
        </pc:spChg>
        <pc:spChg chg="mod">
          <ac:chgData name="Rolim de Moura, Lucas" userId="d79afec3-62e5-4232-b253-9652158c91d4" providerId="ADAL" clId="{E89F1C25-3E8C-43F4-8E4F-A8CC576B5A30}" dt="2023-01-24T17:05:10.285" v="48866" actId="20577"/>
          <ac:spMkLst>
            <pc:docMk/>
            <pc:sldMk cId="4195898872" sldId="2147048062"/>
            <ac:spMk id="60" creationId="{4FA7D12A-818B-4F63-91BE-42EC66A485B1}"/>
          </ac:spMkLst>
        </pc:spChg>
        <pc:spChg chg="mod">
          <ac:chgData name="Rolim de Moura, Lucas" userId="d79afec3-62e5-4232-b253-9652158c91d4" providerId="ADAL" clId="{E89F1C25-3E8C-43F4-8E4F-A8CC576B5A30}" dt="2023-01-24T17:17:49.199" v="49296" actId="1037"/>
          <ac:spMkLst>
            <pc:docMk/>
            <pc:sldMk cId="4195898872" sldId="2147048062"/>
            <ac:spMk id="61" creationId="{D8E8BE7F-369B-4299-8A9B-E118EDDF713C}"/>
          </ac:spMkLst>
        </pc:spChg>
        <pc:spChg chg="del">
          <ac:chgData name="Rolim de Moura, Lucas" userId="d79afec3-62e5-4232-b253-9652158c91d4" providerId="ADAL" clId="{E89F1C25-3E8C-43F4-8E4F-A8CC576B5A30}" dt="2023-01-24T16:30:57.339" v="48311" actId="478"/>
          <ac:spMkLst>
            <pc:docMk/>
            <pc:sldMk cId="4195898872" sldId="2147048062"/>
            <ac:spMk id="62" creationId="{F2D15615-1AD5-4500-A420-D154546C4914}"/>
          </ac:spMkLst>
        </pc:spChg>
        <pc:spChg chg="mod">
          <ac:chgData name="Rolim de Moura, Lucas" userId="d79afec3-62e5-4232-b253-9652158c91d4" providerId="ADAL" clId="{E89F1C25-3E8C-43F4-8E4F-A8CC576B5A30}" dt="2023-01-24T17:17:49.199" v="49296" actId="1037"/>
          <ac:spMkLst>
            <pc:docMk/>
            <pc:sldMk cId="4195898872" sldId="2147048062"/>
            <ac:spMk id="63" creationId="{FD1A6E34-1BE1-41D0-B321-7FB9E675114D}"/>
          </ac:spMkLst>
        </pc:spChg>
        <pc:spChg chg="mod">
          <ac:chgData name="Rolim de Moura, Lucas" userId="d79afec3-62e5-4232-b253-9652158c91d4" providerId="ADAL" clId="{E89F1C25-3E8C-43F4-8E4F-A8CC576B5A30}" dt="2023-01-24T17:17:49.199" v="49296" actId="1037"/>
          <ac:spMkLst>
            <pc:docMk/>
            <pc:sldMk cId="4195898872" sldId="2147048062"/>
            <ac:spMk id="64" creationId="{84A3880D-D3D8-4677-B50C-E68E8B7F3623}"/>
          </ac:spMkLst>
        </pc:spChg>
        <pc:spChg chg="mod">
          <ac:chgData name="Rolim de Moura, Lucas" userId="d79afec3-62e5-4232-b253-9652158c91d4" providerId="ADAL" clId="{E89F1C25-3E8C-43F4-8E4F-A8CC576B5A30}" dt="2023-01-24T17:09:38.975" v="48972" actId="14100"/>
          <ac:spMkLst>
            <pc:docMk/>
            <pc:sldMk cId="4195898872" sldId="2147048062"/>
            <ac:spMk id="65" creationId="{7FBB1C70-A4B7-4754-807C-2F0C870F8A4B}"/>
          </ac:spMkLst>
        </pc:spChg>
        <pc:spChg chg="mod">
          <ac:chgData name="Rolim de Moura, Lucas" userId="d79afec3-62e5-4232-b253-9652158c91d4" providerId="ADAL" clId="{E89F1C25-3E8C-43F4-8E4F-A8CC576B5A30}" dt="2023-01-24T17:17:49.199" v="49296" actId="1037"/>
          <ac:spMkLst>
            <pc:docMk/>
            <pc:sldMk cId="4195898872" sldId="2147048062"/>
            <ac:spMk id="66" creationId="{ECF1B2B9-8CF1-47D6-9D33-B578A4419A82}"/>
          </ac:spMkLst>
        </pc:spChg>
        <pc:spChg chg="mod">
          <ac:chgData name="Rolim de Moura, Lucas" userId="d79afec3-62e5-4232-b253-9652158c91d4" providerId="ADAL" clId="{E89F1C25-3E8C-43F4-8E4F-A8CC576B5A30}" dt="2023-01-24T17:13:20.672" v="49157" actId="20577"/>
          <ac:spMkLst>
            <pc:docMk/>
            <pc:sldMk cId="4195898872" sldId="2147048062"/>
            <ac:spMk id="68" creationId="{0D17566F-5AAB-484E-B042-28CBB7F390C6}"/>
          </ac:spMkLst>
        </pc:spChg>
        <pc:spChg chg="mod ord">
          <ac:chgData name="Rolim de Moura, Lucas" userId="d79afec3-62e5-4232-b253-9652158c91d4" providerId="ADAL" clId="{E89F1C25-3E8C-43F4-8E4F-A8CC576B5A30}" dt="2023-01-24T17:25:16.509" v="49765" actId="167"/>
          <ac:spMkLst>
            <pc:docMk/>
            <pc:sldMk cId="4195898872" sldId="2147048062"/>
            <ac:spMk id="69" creationId="{EC3C4C97-CE19-41EA-8A8B-00A176E3C7D5}"/>
          </ac:spMkLst>
        </pc:spChg>
        <pc:spChg chg="mod">
          <ac:chgData name="Rolim de Moura, Lucas" userId="d79afec3-62e5-4232-b253-9652158c91d4" providerId="ADAL" clId="{E89F1C25-3E8C-43F4-8E4F-A8CC576B5A30}" dt="2023-01-24T17:12:49.822" v="49121" actId="1037"/>
          <ac:spMkLst>
            <pc:docMk/>
            <pc:sldMk cId="4195898872" sldId="2147048062"/>
            <ac:spMk id="70" creationId="{AF2ECFC0-F7C2-4733-A197-158AE1FA08AE}"/>
          </ac:spMkLst>
        </pc:spChg>
        <pc:spChg chg="del">
          <ac:chgData name="Rolim de Moura, Lucas" userId="d79afec3-62e5-4232-b253-9652158c91d4" providerId="ADAL" clId="{E89F1C25-3E8C-43F4-8E4F-A8CC576B5A30}" dt="2023-01-24T16:30:57.339" v="48311" actId="478"/>
          <ac:spMkLst>
            <pc:docMk/>
            <pc:sldMk cId="4195898872" sldId="2147048062"/>
            <ac:spMk id="71" creationId="{047FE7DB-9B44-45AA-9B6C-133217B94335}"/>
          </ac:spMkLst>
        </pc:spChg>
        <pc:spChg chg="mod">
          <ac:chgData name="Rolim de Moura, Lucas" userId="d79afec3-62e5-4232-b253-9652158c91d4" providerId="ADAL" clId="{E89F1C25-3E8C-43F4-8E4F-A8CC576B5A30}" dt="2023-01-24T17:05:18.704" v="48888" actId="20577"/>
          <ac:spMkLst>
            <pc:docMk/>
            <pc:sldMk cId="4195898872" sldId="2147048062"/>
            <ac:spMk id="72" creationId="{39D015AF-FD32-45C5-87FD-2D877F7249C3}"/>
          </ac:spMkLst>
        </pc:spChg>
        <pc:spChg chg="del">
          <ac:chgData name="Rolim de Moura, Lucas" userId="d79afec3-62e5-4232-b253-9652158c91d4" providerId="ADAL" clId="{E89F1C25-3E8C-43F4-8E4F-A8CC576B5A30}" dt="2023-01-24T16:30:57.339" v="48311" actId="478"/>
          <ac:spMkLst>
            <pc:docMk/>
            <pc:sldMk cId="4195898872" sldId="2147048062"/>
            <ac:spMk id="73" creationId="{14D1E5F5-CE8F-4E43-9265-C367664F218F}"/>
          </ac:spMkLst>
        </pc:spChg>
        <pc:spChg chg="del">
          <ac:chgData name="Rolim de Moura, Lucas" userId="d79afec3-62e5-4232-b253-9652158c91d4" providerId="ADAL" clId="{E89F1C25-3E8C-43F4-8E4F-A8CC576B5A30}" dt="2023-01-24T16:30:57.339" v="48311" actId="478"/>
          <ac:spMkLst>
            <pc:docMk/>
            <pc:sldMk cId="4195898872" sldId="2147048062"/>
            <ac:spMk id="74" creationId="{6C14EED7-B781-4302-846C-0F8B1311E8D6}"/>
          </ac:spMkLst>
        </pc:spChg>
        <pc:spChg chg="del">
          <ac:chgData name="Rolim de Moura, Lucas" userId="d79afec3-62e5-4232-b253-9652158c91d4" providerId="ADAL" clId="{E89F1C25-3E8C-43F4-8E4F-A8CC576B5A30}" dt="2023-01-24T16:30:57.339" v="48311" actId="478"/>
          <ac:spMkLst>
            <pc:docMk/>
            <pc:sldMk cId="4195898872" sldId="2147048062"/>
            <ac:spMk id="76" creationId="{E9A38268-7AC7-4A56-AAD2-D437019D97EB}"/>
          </ac:spMkLst>
        </pc:spChg>
        <pc:spChg chg="add mod">
          <ac:chgData name="Rolim de Moura, Lucas" userId="d79afec3-62e5-4232-b253-9652158c91d4" providerId="ADAL" clId="{E89F1C25-3E8C-43F4-8E4F-A8CC576B5A30}" dt="2023-01-24T16:29:47.429" v="48268" actId="1076"/>
          <ac:spMkLst>
            <pc:docMk/>
            <pc:sldMk cId="4195898872" sldId="2147048062"/>
            <ac:spMk id="77" creationId="{A0147113-9E64-4B3B-91BD-A4001BBFE819}"/>
          </ac:spMkLst>
        </pc:spChg>
        <pc:spChg chg="mod">
          <ac:chgData name="Rolim de Moura, Lucas" userId="d79afec3-62e5-4232-b253-9652158c91d4" providerId="ADAL" clId="{E89F1C25-3E8C-43F4-8E4F-A8CC576B5A30}" dt="2023-01-24T16:33:29.754" v="48408" actId="1037"/>
          <ac:spMkLst>
            <pc:docMk/>
            <pc:sldMk cId="4195898872" sldId="2147048062"/>
            <ac:spMk id="78" creationId="{B5D6D064-3549-4755-8A4D-557042713476}"/>
          </ac:spMkLst>
        </pc:spChg>
        <pc:spChg chg="mod">
          <ac:chgData name="Rolim de Moura, Lucas" userId="d79afec3-62e5-4232-b253-9652158c91d4" providerId="ADAL" clId="{E89F1C25-3E8C-43F4-8E4F-A8CC576B5A30}" dt="2023-01-24T19:40:49.131" v="52674" actId="14100"/>
          <ac:spMkLst>
            <pc:docMk/>
            <pc:sldMk cId="4195898872" sldId="2147048062"/>
            <ac:spMk id="79" creationId="{A1383E10-0913-4A9E-87E0-C63068DCDFD7}"/>
          </ac:spMkLst>
        </pc:spChg>
        <pc:spChg chg="del">
          <ac:chgData name="Rolim de Moura, Lucas" userId="d79afec3-62e5-4232-b253-9652158c91d4" providerId="ADAL" clId="{E89F1C25-3E8C-43F4-8E4F-A8CC576B5A30}" dt="2023-01-24T16:30:47.057" v="48309" actId="478"/>
          <ac:spMkLst>
            <pc:docMk/>
            <pc:sldMk cId="4195898872" sldId="2147048062"/>
            <ac:spMk id="80" creationId="{5CFBEDE0-F1FD-461B-AC7F-13C104B5AA07}"/>
          </ac:spMkLst>
        </pc:spChg>
        <pc:spChg chg="del">
          <ac:chgData name="Rolim de Moura, Lucas" userId="d79afec3-62e5-4232-b253-9652158c91d4" providerId="ADAL" clId="{E89F1C25-3E8C-43F4-8E4F-A8CC576B5A30}" dt="2023-01-24T16:30:50.257" v="48310" actId="478"/>
          <ac:spMkLst>
            <pc:docMk/>
            <pc:sldMk cId="4195898872" sldId="2147048062"/>
            <ac:spMk id="82" creationId="{26A72483-E3CA-4CD5-B26F-BAD77600889F}"/>
          </ac:spMkLst>
        </pc:spChg>
        <pc:spChg chg="del">
          <ac:chgData name="Rolim de Moura, Lucas" userId="d79afec3-62e5-4232-b253-9652158c91d4" providerId="ADAL" clId="{E89F1C25-3E8C-43F4-8E4F-A8CC576B5A30}" dt="2023-01-24T16:31:17.440" v="48349" actId="478"/>
          <ac:spMkLst>
            <pc:docMk/>
            <pc:sldMk cId="4195898872" sldId="2147048062"/>
            <ac:spMk id="86" creationId="{5C5F5EAE-7C91-4E23-929D-6C27F5A938D4}"/>
          </ac:spMkLst>
        </pc:spChg>
        <pc:spChg chg="del">
          <ac:chgData name="Rolim de Moura, Lucas" userId="d79afec3-62e5-4232-b253-9652158c91d4" providerId="ADAL" clId="{E89F1C25-3E8C-43F4-8E4F-A8CC576B5A30}" dt="2023-01-24T16:31:17.440" v="48349" actId="478"/>
          <ac:spMkLst>
            <pc:docMk/>
            <pc:sldMk cId="4195898872" sldId="2147048062"/>
            <ac:spMk id="87" creationId="{D06DDC59-C503-4EEC-B9F6-341BD84DE45B}"/>
          </ac:spMkLst>
        </pc:spChg>
        <pc:spChg chg="add del">
          <ac:chgData name="Rolim de Moura, Lucas" userId="d79afec3-62e5-4232-b253-9652158c91d4" providerId="ADAL" clId="{E89F1C25-3E8C-43F4-8E4F-A8CC576B5A30}" dt="2023-01-24T19:41:02.147" v="52677" actId="478"/>
          <ac:spMkLst>
            <pc:docMk/>
            <pc:sldMk cId="4195898872" sldId="2147048062"/>
            <ac:spMk id="88" creationId="{F375CD68-A601-4D4D-92DE-EA2A0C917B54}"/>
          </ac:spMkLst>
        </pc:spChg>
        <pc:spChg chg="add mod">
          <ac:chgData name="Rolim de Moura, Lucas" userId="d79afec3-62e5-4232-b253-9652158c91d4" providerId="ADAL" clId="{E89F1C25-3E8C-43F4-8E4F-A8CC576B5A30}" dt="2023-01-24T16:41:09.783" v="48508" actId="1036"/>
          <ac:spMkLst>
            <pc:docMk/>
            <pc:sldMk cId="4195898872" sldId="2147048062"/>
            <ac:spMk id="90" creationId="{9A716763-1D42-45C8-BF28-2E25865F3707}"/>
          </ac:spMkLst>
        </pc:spChg>
        <pc:spChg chg="add mod">
          <ac:chgData name="Rolim de Moura, Lucas" userId="d79afec3-62e5-4232-b253-9652158c91d4" providerId="ADAL" clId="{E89F1C25-3E8C-43F4-8E4F-A8CC576B5A30}" dt="2023-01-24T16:41:09.783" v="48508" actId="1036"/>
          <ac:spMkLst>
            <pc:docMk/>
            <pc:sldMk cId="4195898872" sldId="2147048062"/>
            <ac:spMk id="91" creationId="{623423A6-0331-454B-80D3-9AAD3418B5B1}"/>
          </ac:spMkLst>
        </pc:spChg>
        <pc:spChg chg="del">
          <ac:chgData name="Rolim de Moura, Lucas" userId="d79afec3-62e5-4232-b253-9652158c91d4" providerId="ADAL" clId="{E89F1C25-3E8C-43F4-8E4F-A8CC576B5A30}" dt="2023-01-24T16:30:47.057" v="48309" actId="478"/>
          <ac:spMkLst>
            <pc:docMk/>
            <pc:sldMk cId="4195898872" sldId="2147048062"/>
            <ac:spMk id="96" creationId="{36E1F9F2-EA2E-4D9B-9CC5-1D2AF72AA6A9}"/>
          </ac:spMkLst>
        </pc:spChg>
        <pc:spChg chg="add mod">
          <ac:chgData name="Rolim de Moura, Lucas" userId="d79afec3-62e5-4232-b253-9652158c91d4" providerId="ADAL" clId="{E89F1C25-3E8C-43F4-8E4F-A8CC576B5A30}" dt="2023-01-24T16:30:40.542" v="48308" actId="1076"/>
          <ac:spMkLst>
            <pc:docMk/>
            <pc:sldMk cId="4195898872" sldId="2147048062"/>
            <ac:spMk id="99" creationId="{270B243C-258C-4DF9-A11D-103A97838451}"/>
          </ac:spMkLst>
        </pc:spChg>
        <pc:spChg chg="add mod">
          <ac:chgData name="Rolim de Moura, Lucas" userId="d79afec3-62e5-4232-b253-9652158c91d4" providerId="ADAL" clId="{E89F1C25-3E8C-43F4-8E4F-A8CC576B5A30}" dt="2023-01-24T16:30:22.338" v="48303"/>
          <ac:spMkLst>
            <pc:docMk/>
            <pc:sldMk cId="4195898872" sldId="2147048062"/>
            <ac:spMk id="100" creationId="{49D176C1-E830-4B06-BCAC-24F24058444E}"/>
          </ac:spMkLst>
        </pc:spChg>
        <pc:spChg chg="add mod">
          <ac:chgData name="Rolim de Moura, Lucas" userId="d79afec3-62e5-4232-b253-9652158c91d4" providerId="ADAL" clId="{E89F1C25-3E8C-43F4-8E4F-A8CC576B5A30}" dt="2023-01-24T16:35:15.041" v="48415" actId="1076"/>
          <ac:spMkLst>
            <pc:docMk/>
            <pc:sldMk cId="4195898872" sldId="2147048062"/>
            <ac:spMk id="101" creationId="{45E893E9-2A2B-4956-9856-49564F0C0FDD}"/>
          </ac:spMkLst>
        </pc:spChg>
        <pc:spChg chg="add mod">
          <ac:chgData name="Rolim de Moura, Lucas" userId="d79afec3-62e5-4232-b253-9652158c91d4" providerId="ADAL" clId="{E89F1C25-3E8C-43F4-8E4F-A8CC576B5A30}" dt="2023-01-24T16:35:39.703" v="48419" actId="122"/>
          <ac:spMkLst>
            <pc:docMk/>
            <pc:sldMk cId="4195898872" sldId="2147048062"/>
            <ac:spMk id="102" creationId="{AD98776E-E8A2-4D97-92AF-037237A70E28}"/>
          </ac:spMkLst>
        </pc:spChg>
        <pc:spChg chg="add del mod">
          <ac:chgData name="Rolim de Moura, Lucas" userId="d79afec3-62e5-4232-b253-9652158c91d4" providerId="ADAL" clId="{E89F1C25-3E8C-43F4-8E4F-A8CC576B5A30}" dt="2023-01-24T16:39:09.902" v="48461" actId="478"/>
          <ac:spMkLst>
            <pc:docMk/>
            <pc:sldMk cId="4195898872" sldId="2147048062"/>
            <ac:spMk id="103" creationId="{5FCD7BBF-21CF-4513-9488-EF802B16E46B}"/>
          </ac:spMkLst>
        </pc:spChg>
        <pc:spChg chg="add mod">
          <ac:chgData name="Rolim de Moura, Lucas" userId="d79afec3-62e5-4232-b253-9652158c91d4" providerId="ADAL" clId="{E89F1C25-3E8C-43F4-8E4F-A8CC576B5A30}" dt="2023-01-24T16:41:16.152" v="48510" actId="1035"/>
          <ac:spMkLst>
            <pc:docMk/>
            <pc:sldMk cId="4195898872" sldId="2147048062"/>
            <ac:spMk id="104" creationId="{AD0B46B2-C9FE-4992-B0AF-11F43E135D85}"/>
          </ac:spMkLst>
        </pc:spChg>
        <pc:spChg chg="add mod">
          <ac:chgData name="Rolim de Moura, Lucas" userId="d79afec3-62e5-4232-b253-9652158c91d4" providerId="ADAL" clId="{E89F1C25-3E8C-43F4-8E4F-A8CC576B5A30}" dt="2023-01-24T16:40:20.958" v="48468"/>
          <ac:spMkLst>
            <pc:docMk/>
            <pc:sldMk cId="4195898872" sldId="2147048062"/>
            <ac:spMk id="105" creationId="{6ACDE79F-19D5-4D33-A79A-34F0F02AE343}"/>
          </ac:spMkLst>
        </pc:spChg>
        <pc:spChg chg="add mod">
          <ac:chgData name="Rolim de Moura, Lucas" userId="d79afec3-62e5-4232-b253-9652158c91d4" providerId="ADAL" clId="{E89F1C25-3E8C-43F4-8E4F-A8CC576B5A30}" dt="2023-01-24T16:40:40.694" v="48485" actId="20577"/>
          <ac:spMkLst>
            <pc:docMk/>
            <pc:sldMk cId="4195898872" sldId="2147048062"/>
            <ac:spMk id="107" creationId="{BCDACA55-4398-40ED-8DE7-51D1BF488383}"/>
          </ac:spMkLst>
        </pc:spChg>
        <pc:spChg chg="add mod">
          <ac:chgData name="Rolim de Moura, Lucas" userId="d79afec3-62e5-4232-b253-9652158c91d4" providerId="ADAL" clId="{E89F1C25-3E8C-43F4-8E4F-A8CC576B5A30}" dt="2023-01-24T16:40:50.769" v="48496" actId="1035"/>
          <ac:spMkLst>
            <pc:docMk/>
            <pc:sldMk cId="4195898872" sldId="2147048062"/>
            <ac:spMk id="108" creationId="{BF9BC364-2599-4810-AABC-D277AF153988}"/>
          </ac:spMkLst>
        </pc:spChg>
        <pc:spChg chg="add mod">
          <ac:chgData name="Rolim de Moura, Lucas" userId="d79afec3-62e5-4232-b253-9652158c91d4" providerId="ADAL" clId="{E89F1C25-3E8C-43F4-8E4F-A8CC576B5A30}" dt="2023-01-24T16:40:50.769" v="48496" actId="1035"/>
          <ac:spMkLst>
            <pc:docMk/>
            <pc:sldMk cId="4195898872" sldId="2147048062"/>
            <ac:spMk id="110" creationId="{732CC323-9DD8-4668-B458-163FCE64A45E}"/>
          </ac:spMkLst>
        </pc:spChg>
        <pc:spChg chg="add mod">
          <ac:chgData name="Rolim de Moura, Lucas" userId="d79afec3-62e5-4232-b253-9652158c91d4" providerId="ADAL" clId="{E89F1C25-3E8C-43F4-8E4F-A8CC576B5A30}" dt="2023-01-24T16:52:13.054" v="48565" actId="1036"/>
          <ac:spMkLst>
            <pc:docMk/>
            <pc:sldMk cId="4195898872" sldId="2147048062"/>
            <ac:spMk id="111" creationId="{46D7AFD9-C839-4A5C-9046-F22022EA58F0}"/>
          </ac:spMkLst>
        </pc:spChg>
        <pc:spChg chg="add mod">
          <ac:chgData name="Rolim de Moura, Lucas" userId="d79afec3-62e5-4232-b253-9652158c91d4" providerId="ADAL" clId="{E89F1C25-3E8C-43F4-8E4F-A8CC576B5A30}" dt="2023-01-24T16:52:07.291" v="48557" actId="554"/>
          <ac:spMkLst>
            <pc:docMk/>
            <pc:sldMk cId="4195898872" sldId="2147048062"/>
            <ac:spMk id="112" creationId="{2430FD88-BD0A-41B3-BE2F-0EAD3F0C4A2D}"/>
          </ac:spMkLst>
        </pc:spChg>
        <pc:spChg chg="del">
          <ac:chgData name="Rolim de Moura, Lucas" userId="d79afec3-62e5-4232-b253-9652158c91d4" providerId="ADAL" clId="{E89F1C25-3E8C-43F4-8E4F-A8CC576B5A30}" dt="2023-01-24T16:29:35.602" v="48266" actId="478"/>
          <ac:spMkLst>
            <pc:docMk/>
            <pc:sldMk cId="4195898872" sldId="2147048062"/>
            <ac:spMk id="113" creationId="{1CD3CABD-7960-433A-B929-21AB95F96EF6}"/>
          </ac:spMkLst>
        </pc:spChg>
        <pc:spChg chg="add mod">
          <ac:chgData name="Rolim de Moura, Lucas" userId="d79afec3-62e5-4232-b253-9652158c91d4" providerId="ADAL" clId="{E89F1C25-3E8C-43F4-8E4F-A8CC576B5A30}" dt="2023-01-24T16:52:33.830" v="48570" actId="1036"/>
          <ac:spMkLst>
            <pc:docMk/>
            <pc:sldMk cId="4195898872" sldId="2147048062"/>
            <ac:spMk id="114" creationId="{180AB998-2BEB-42BA-BDCA-1A0194F86851}"/>
          </ac:spMkLst>
        </pc:spChg>
        <pc:spChg chg="add mod">
          <ac:chgData name="Rolim de Moura, Lucas" userId="d79afec3-62e5-4232-b253-9652158c91d4" providerId="ADAL" clId="{E89F1C25-3E8C-43F4-8E4F-A8CC576B5A30}" dt="2023-01-24T16:56:21.676" v="48728" actId="20577"/>
          <ac:spMkLst>
            <pc:docMk/>
            <pc:sldMk cId="4195898872" sldId="2147048062"/>
            <ac:spMk id="115" creationId="{9B153BC5-67AD-41B9-BA34-52381A34C0B6}"/>
          </ac:spMkLst>
        </pc:spChg>
        <pc:spChg chg="del">
          <ac:chgData name="Rolim de Moura, Lucas" userId="d79afec3-62e5-4232-b253-9652158c91d4" providerId="ADAL" clId="{E89F1C25-3E8C-43F4-8E4F-A8CC576B5A30}" dt="2023-01-24T16:29:35.602" v="48266" actId="478"/>
          <ac:spMkLst>
            <pc:docMk/>
            <pc:sldMk cId="4195898872" sldId="2147048062"/>
            <ac:spMk id="116" creationId="{F002CA17-3FEA-4672-909C-3CA9A3E4A9D1}"/>
          </ac:spMkLst>
        </pc:spChg>
        <pc:spChg chg="del">
          <ac:chgData name="Rolim de Moura, Lucas" userId="d79afec3-62e5-4232-b253-9652158c91d4" providerId="ADAL" clId="{E89F1C25-3E8C-43F4-8E4F-A8CC576B5A30}" dt="2023-01-24T16:29:18.043" v="48264" actId="478"/>
          <ac:spMkLst>
            <pc:docMk/>
            <pc:sldMk cId="4195898872" sldId="2147048062"/>
            <ac:spMk id="124" creationId="{50FCF381-9996-4661-A436-B00908B654AC}"/>
          </ac:spMkLst>
        </pc:spChg>
        <pc:picChg chg="del">
          <ac:chgData name="Rolim de Moura, Lucas" userId="d79afec3-62e5-4232-b253-9652158c91d4" providerId="ADAL" clId="{E89F1C25-3E8C-43F4-8E4F-A8CC576B5A30}" dt="2023-01-24T16:29:35.602" v="48266" actId="478"/>
          <ac:picMkLst>
            <pc:docMk/>
            <pc:sldMk cId="4195898872" sldId="2147048062"/>
            <ac:picMk id="4" creationId="{FE15F646-90D5-49A0-8588-70F5378B6C79}"/>
          </ac:picMkLst>
        </pc:picChg>
        <pc:picChg chg="mod">
          <ac:chgData name="Rolim de Moura, Lucas" userId="d79afec3-62e5-4232-b253-9652158c91d4" providerId="ADAL" clId="{E89F1C25-3E8C-43F4-8E4F-A8CC576B5A30}" dt="2023-01-24T17:17:49.199" v="49296" actId="1037"/>
          <ac:picMkLst>
            <pc:docMk/>
            <pc:sldMk cId="4195898872" sldId="2147048062"/>
            <ac:picMk id="6" creationId="{F0DDDCF4-1403-4F36-BFB1-0F42FF0E26A8}"/>
          </ac:picMkLst>
        </pc:picChg>
        <pc:picChg chg="mod">
          <ac:chgData name="Rolim de Moura, Lucas" userId="d79afec3-62e5-4232-b253-9652158c91d4" providerId="ADAL" clId="{E89F1C25-3E8C-43F4-8E4F-A8CC576B5A30}" dt="2023-01-24T17:17:49.199" v="49296" actId="1037"/>
          <ac:picMkLst>
            <pc:docMk/>
            <pc:sldMk cId="4195898872" sldId="2147048062"/>
            <ac:picMk id="8" creationId="{FEF90391-4A4A-466C-94FA-251A62592A9F}"/>
          </ac:picMkLst>
        </pc:picChg>
        <pc:picChg chg="del">
          <ac:chgData name="Rolim de Moura, Lucas" userId="d79afec3-62e5-4232-b253-9652158c91d4" providerId="ADAL" clId="{E89F1C25-3E8C-43F4-8E4F-A8CC576B5A30}" dt="2023-01-24T16:30:57.339" v="48311" actId="478"/>
          <ac:picMkLst>
            <pc:docMk/>
            <pc:sldMk cId="4195898872" sldId="2147048062"/>
            <ac:picMk id="21" creationId="{C9BD0F85-6542-4572-879B-B78D5634391B}"/>
          </ac:picMkLst>
        </pc:picChg>
        <pc:picChg chg="mod">
          <ac:chgData name="Rolim de Moura, Lucas" userId="d79afec3-62e5-4232-b253-9652158c91d4" providerId="ADAL" clId="{E89F1C25-3E8C-43F4-8E4F-A8CC576B5A30}" dt="2023-01-24T16:31:24.205" v="48369" actId="1036"/>
          <ac:picMkLst>
            <pc:docMk/>
            <pc:sldMk cId="4195898872" sldId="2147048062"/>
            <ac:picMk id="23" creationId="{8076F706-126C-4D09-95F0-513E0F58E1AE}"/>
          </ac:picMkLst>
        </pc:picChg>
        <pc:picChg chg="del">
          <ac:chgData name="Rolim de Moura, Lucas" userId="d79afec3-62e5-4232-b253-9652158c91d4" providerId="ADAL" clId="{E89F1C25-3E8C-43F4-8E4F-A8CC576B5A30}" dt="2023-01-24T16:29:18.043" v="48264" actId="478"/>
          <ac:picMkLst>
            <pc:docMk/>
            <pc:sldMk cId="4195898872" sldId="2147048062"/>
            <ac:picMk id="67" creationId="{7023892B-2550-45FB-AC3F-C0B8C8B66CEB}"/>
          </ac:picMkLst>
        </pc:picChg>
        <pc:picChg chg="del">
          <ac:chgData name="Rolim de Moura, Lucas" userId="d79afec3-62e5-4232-b253-9652158c91d4" providerId="ADAL" clId="{E89F1C25-3E8C-43F4-8E4F-A8CC576B5A30}" dt="2023-01-24T16:30:47.057" v="48309" actId="478"/>
          <ac:picMkLst>
            <pc:docMk/>
            <pc:sldMk cId="4195898872" sldId="2147048062"/>
            <ac:picMk id="81" creationId="{DE94C160-6283-4BD1-AB41-24F36427E55E}"/>
          </ac:picMkLst>
        </pc:picChg>
        <pc:picChg chg="del">
          <ac:chgData name="Rolim de Moura, Lucas" userId="d79afec3-62e5-4232-b253-9652158c91d4" providerId="ADAL" clId="{E89F1C25-3E8C-43F4-8E4F-A8CC576B5A30}" dt="2023-01-24T16:29:35.602" v="48266" actId="478"/>
          <ac:picMkLst>
            <pc:docMk/>
            <pc:sldMk cId="4195898872" sldId="2147048062"/>
            <ac:picMk id="83" creationId="{A3431900-245C-4691-9282-1279910E0209}"/>
          </ac:picMkLst>
        </pc:picChg>
        <pc:picChg chg="del">
          <ac:chgData name="Rolim de Moura, Lucas" userId="d79afec3-62e5-4232-b253-9652158c91d4" providerId="ADAL" clId="{E89F1C25-3E8C-43F4-8E4F-A8CC576B5A30}" dt="2023-01-24T16:29:35.602" v="48266" actId="478"/>
          <ac:picMkLst>
            <pc:docMk/>
            <pc:sldMk cId="4195898872" sldId="2147048062"/>
            <ac:picMk id="84" creationId="{26B880FF-24BA-458D-B0F4-B4DB36F88B42}"/>
          </ac:picMkLst>
        </pc:picChg>
        <pc:picChg chg="del">
          <ac:chgData name="Rolim de Moura, Lucas" userId="d79afec3-62e5-4232-b253-9652158c91d4" providerId="ADAL" clId="{E89F1C25-3E8C-43F4-8E4F-A8CC576B5A30}" dt="2023-01-24T16:29:35.602" v="48266" actId="478"/>
          <ac:picMkLst>
            <pc:docMk/>
            <pc:sldMk cId="4195898872" sldId="2147048062"/>
            <ac:picMk id="85" creationId="{0F3B9AE2-9AD5-46CE-8F44-BFE4FEB92551}"/>
          </ac:picMkLst>
        </pc:picChg>
        <pc:picChg chg="add mod">
          <ac:chgData name="Rolim de Moura, Lucas" userId="d79afec3-62e5-4232-b253-9652158c91d4" providerId="ADAL" clId="{E89F1C25-3E8C-43F4-8E4F-A8CC576B5A30}" dt="2023-01-24T16:29:51.231" v="48284" actId="1037"/>
          <ac:picMkLst>
            <pc:docMk/>
            <pc:sldMk cId="4195898872" sldId="2147048062"/>
            <ac:picMk id="89" creationId="{AA3B7DE1-D172-4275-9A3F-9D4F4BAB108B}"/>
          </ac:picMkLst>
        </pc:picChg>
        <pc:picChg chg="add mod">
          <ac:chgData name="Rolim de Moura, Lucas" userId="d79afec3-62e5-4232-b253-9652158c91d4" providerId="ADAL" clId="{E89F1C25-3E8C-43F4-8E4F-A8CC576B5A30}" dt="2023-01-24T16:41:09.783" v="48508" actId="1036"/>
          <ac:picMkLst>
            <pc:docMk/>
            <pc:sldMk cId="4195898872" sldId="2147048062"/>
            <ac:picMk id="97" creationId="{36DAD91D-C759-423E-B14E-4C9857E99041}"/>
          </ac:picMkLst>
        </pc:picChg>
        <pc:picChg chg="add mod">
          <ac:chgData name="Rolim de Moura, Lucas" userId="d79afec3-62e5-4232-b253-9652158c91d4" providerId="ADAL" clId="{E89F1C25-3E8C-43F4-8E4F-A8CC576B5A30}" dt="2023-01-24T16:41:09.783" v="48508" actId="1036"/>
          <ac:picMkLst>
            <pc:docMk/>
            <pc:sldMk cId="4195898872" sldId="2147048062"/>
            <ac:picMk id="98" creationId="{33F5B555-B62B-4B4A-A93A-2B25D893DAA1}"/>
          </ac:picMkLst>
        </pc:picChg>
        <pc:picChg chg="add mod">
          <ac:chgData name="Rolim de Moura, Lucas" userId="d79afec3-62e5-4232-b253-9652158c91d4" providerId="ADAL" clId="{E89F1C25-3E8C-43F4-8E4F-A8CC576B5A30}" dt="2023-01-24T16:40:20.958" v="48468"/>
          <ac:picMkLst>
            <pc:docMk/>
            <pc:sldMk cId="4195898872" sldId="2147048062"/>
            <ac:picMk id="106" creationId="{1853275A-DCC3-450D-919C-79EFB84B4E63}"/>
          </ac:picMkLst>
        </pc:picChg>
      </pc:sldChg>
      <pc:sldChg chg="addSp delSp modSp add mod delAnim modAnim modNotesTx">
        <pc:chgData name="Rolim de Moura, Lucas" userId="d79afec3-62e5-4232-b253-9652158c91d4" providerId="ADAL" clId="{E89F1C25-3E8C-43F4-8E4F-A8CC576B5A30}" dt="2023-01-24T19:40:56.318" v="52676" actId="14100"/>
        <pc:sldMkLst>
          <pc:docMk/>
          <pc:sldMk cId="1658541998" sldId="2147048063"/>
        </pc:sldMkLst>
        <pc:spChg chg="mod">
          <ac:chgData name="Rolim de Moura, Lucas" userId="d79afec3-62e5-4232-b253-9652158c91d4" providerId="ADAL" clId="{E89F1C25-3E8C-43F4-8E4F-A8CC576B5A30}" dt="2023-01-24T17:39:51.043" v="50196" actId="1036"/>
          <ac:spMkLst>
            <pc:docMk/>
            <pc:sldMk cId="1658541998" sldId="2147048063"/>
            <ac:spMk id="3" creationId="{BC7CD4DC-3CA3-43FE-B707-299DD5ACEB04}"/>
          </ac:spMkLst>
        </pc:spChg>
        <pc:spChg chg="mod">
          <ac:chgData name="Rolim de Moura, Lucas" userId="d79afec3-62e5-4232-b253-9652158c91d4" providerId="ADAL" clId="{E89F1C25-3E8C-43F4-8E4F-A8CC576B5A30}" dt="2023-01-24T18:15:19.562" v="50559" actId="1076"/>
          <ac:spMkLst>
            <pc:docMk/>
            <pc:sldMk cId="1658541998" sldId="2147048063"/>
            <ac:spMk id="13" creationId="{AE06F8BE-7A44-8B4B-9BDA-B0829093CF78}"/>
          </ac:spMkLst>
        </pc:spChg>
        <pc:spChg chg="mod">
          <ac:chgData name="Rolim de Moura, Lucas" userId="d79afec3-62e5-4232-b253-9652158c91d4" providerId="ADAL" clId="{E89F1C25-3E8C-43F4-8E4F-A8CC576B5A30}" dt="2023-01-24T18:15:19.562" v="50559" actId="1076"/>
          <ac:spMkLst>
            <pc:docMk/>
            <pc:sldMk cId="1658541998" sldId="2147048063"/>
            <ac:spMk id="22" creationId="{E9B9E6F5-06EF-5945-8789-29FE20E5FBD6}"/>
          </ac:spMkLst>
        </pc:spChg>
        <pc:spChg chg="mod">
          <ac:chgData name="Rolim de Moura, Lucas" userId="d79afec3-62e5-4232-b253-9652158c91d4" providerId="ADAL" clId="{E89F1C25-3E8C-43F4-8E4F-A8CC576B5A30}" dt="2023-01-24T19:29:56.920" v="52250" actId="20577"/>
          <ac:spMkLst>
            <pc:docMk/>
            <pc:sldMk cId="1658541998" sldId="2147048063"/>
            <ac:spMk id="60" creationId="{4FA7D12A-818B-4F63-91BE-42EC66A485B1}"/>
          </ac:spMkLst>
        </pc:spChg>
        <pc:spChg chg="mod">
          <ac:chgData name="Rolim de Moura, Lucas" userId="d79afec3-62e5-4232-b253-9652158c91d4" providerId="ADAL" clId="{E89F1C25-3E8C-43F4-8E4F-A8CC576B5A30}" dt="2023-01-24T17:53:56.092" v="50519" actId="20577"/>
          <ac:spMkLst>
            <pc:docMk/>
            <pc:sldMk cId="1658541998" sldId="2147048063"/>
            <ac:spMk id="61" creationId="{D8E8BE7F-369B-4299-8A9B-E118EDDF713C}"/>
          </ac:spMkLst>
        </pc:spChg>
        <pc:spChg chg="mod">
          <ac:chgData name="Rolim de Moura, Lucas" userId="d79afec3-62e5-4232-b253-9652158c91d4" providerId="ADAL" clId="{E89F1C25-3E8C-43F4-8E4F-A8CC576B5A30}" dt="2023-01-24T19:34:53.493" v="52396" actId="20577"/>
          <ac:spMkLst>
            <pc:docMk/>
            <pc:sldMk cId="1658541998" sldId="2147048063"/>
            <ac:spMk id="65" creationId="{7FBB1C70-A4B7-4754-807C-2F0C870F8A4B}"/>
          </ac:spMkLst>
        </pc:spChg>
        <pc:spChg chg="mod">
          <ac:chgData name="Rolim de Moura, Lucas" userId="d79afec3-62e5-4232-b253-9652158c91d4" providerId="ADAL" clId="{E89F1C25-3E8C-43F4-8E4F-A8CC576B5A30}" dt="2023-01-24T19:35:05.996" v="52428" actId="20577"/>
          <ac:spMkLst>
            <pc:docMk/>
            <pc:sldMk cId="1658541998" sldId="2147048063"/>
            <ac:spMk id="66" creationId="{ECF1B2B9-8CF1-47D6-9D33-B578A4419A82}"/>
          </ac:spMkLst>
        </pc:spChg>
        <pc:spChg chg="mod">
          <ac:chgData name="Rolim de Moura, Lucas" userId="d79afec3-62e5-4232-b253-9652158c91d4" providerId="ADAL" clId="{E89F1C25-3E8C-43F4-8E4F-A8CC576B5A30}" dt="2023-01-24T19:35:13.112" v="52443" actId="20577"/>
          <ac:spMkLst>
            <pc:docMk/>
            <pc:sldMk cId="1658541998" sldId="2147048063"/>
            <ac:spMk id="68" creationId="{0D17566F-5AAB-484E-B042-28CBB7F390C6}"/>
          </ac:spMkLst>
        </pc:spChg>
        <pc:spChg chg="mod">
          <ac:chgData name="Rolim de Moura, Lucas" userId="d79afec3-62e5-4232-b253-9652158c91d4" providerId="ADAL" clId="{E89F1C25-3E8C-43F4-8E4F-A8CC576B5A30}" dt="2023-01-24T19:35:26.020" v="52472" actId="20577"/>
          <ac:spMkLst>
            <pc:docMk/>
            <pc:sldMk cId="1658541998" sldId="2147048063"/>
            <ac:spMk id="69" creationId="{EC3C4C97-CE19-41EA-8A8B-00A176E3C7D5}"/>
          </ac:spMkLst>
        </pc:spChg>
        <pc:spChg chg="mod">
          <ac:chgData name="Rolim de Moura, Lucas" userId="d79afec3-62e5-4232-b253-9652158c91d4" providerId="ADAL" clId="{E89F1C25-3E8C-43F4-8E4F-A8CC576B5A30}" dt="2023-01-24T19:35:38.771" v="52484" actId="20577"/>
          <ac:spMkLst>
            <pc:docMk/>
            <pc:sldMk cId="1658541998" sldId="2147048063"/>
            <ac:spMk id="70" creationId="{AF2ECFC0-F7C2-4733-A197-158AE1FA08AE}"/>
          </ac:spMkLst>
        </pc:spChg>
        <pc:spChg chg="add mod">
          <ac:chgData name="Rolim de Moura, Lucas" userId="d79afec3-62e5-4232-b253-9652158c91d4" providerId="ADAL" clId="{E89F1C25-3E8C-43F4-8E4F-A8CC576B5A30}" dt="2023-01-24T17:46:40.261" v="50283" actId="1076"/>
          <ac:spMkLst>
            <pc:docMk/>
            <pc:sldMk cId="1658541998" sldId="2147048063"/>
            <ac:spMk id="71" creationId="{CB2D32A3-C1B0-470C-AA80-56B2BD66E339}"/>
          </ac:spMkLst>
        </pc:spChg>
        <pc:spChg chg="mod">
          <ac:chgData name="Rolim de Moura, Lucas" userId="d79afec3-62e5-4232-b253-9652158c91d4" providerId="ADAL" clId="{E89F1C25-3E8C-43F4-8E4F-A8CC576B5A30}" dt="2023-01-24T19:35:00.755" v="52416" actId="20577"/>
          <ac:spMkLst>
            <pc:docMk/>
            <pc:sldMk cId="1658541998" sldId="2147048063"/>
            <ac:spMk id="72" creationId="{39D015AF-FD32-45C5-87FD-2D877F7249C3}"/>
          </ac:spMkLst>
        </pc:spChg>
        <pc:spChg chg="mod">
          <ac:chgData name="Rolim de Moura, Lucas" userId="d79afec3-62e5-4232-b253-9652158c91d4" providerId="ADAL" clId="{E89F1C25-3E8C-43F4-8E4F-A8CC576B5A30}" dt="2023-01-24T18:11:33.534" v="50556" actId="1036"/>
          <ac:spMkLst>
            <pc:docMk/>
            <pc:sldMk cId="1658541998" sldId="2147048063"/>
            <ac:spMk id="77" creationId="{A0147113-9E64-4B3B-91BD-A4001BBFE819}"/>
          </ac:spMkLst>
        </pc:spChg>
        <pc:spChg chg="mod">
          <ac:chgData name="Rolim de Moura, Lucas" userId="d79afec3-62e5-4232-b253-9652158c91d4" providerId="ADAL" clId="{E89F1C25-3E8C-43F4-8E4F-A8CC576B5A30}" dt="2023-01-24T17:40:22.596" v="50204" actId="20577"/>
          <ac:spMkLst>
            <pc:docMk/>
            <pc:sldMk cId="1658541998" sldId="2147048063"/>
            <ac:spMk id="78" creationId="{B5D6D064-3549-4755-8A4D-557042713476}"/>
          </ac:spMkLst>
        </pc:spChg>
        <pc:spChg chg="mod">
          <ac:chgData name="Rolim de Moura, Lucas" userId="d79afec3-62e5-4232-b253-9652158c91d4" providerId="ADAL" clId="{E89F1C25-3E8C-43F4-8E4F-A8CC576B5A30}" dt="2023-01-24T19:40:56.318" v="52676" actId="14100"/>
          <ac:spMkLst>
            <pc:docMk/>
            <pc:sldMk cId="1658541998" sldId="2147048063"/>
            <ac:spMk id="79" creationId="{A1383E10-0913-4A9E-87E0-C63068DCDFD7}"/>
          </ac:spMkLst>
        </pc:spChg>
        <pc:spChg chg="del mod">
          <ac:chgData name="Rolim de Moura, Lucas" userId="d79afec3-62e5-4232-b253-9652158c91d4" providerId="ADAL" clId="{E89F1C25-3E8C-43F4-8E4F-A8CC576B5A30}" dt="2023-01-24T19:40:24.194" v="52670" actId="478"/>
          <ac:spMkLst>
            <pc:docMk/>
            <pc:sldMk cId="1658541998" sldId="2147048063"/>
            <ac:spMk id="88" creationId="{F375CD68-A601-4D4D-92DE-EA2A0C917B54}"/>
          </ac:spMkLst>
        </pc:spChg>
        <pc:spChg chg="mod">
          <ac:chgData name="Rolim de Moura, Lucas" userId="d79afec3-62e5-4232-b253-9652158c91d4" providerId="ADAL" clId="{E89F1C25-3E8C-43F4-8E4F-A8CC576B5A30}" dt="2023-01-24T18:11:33.534" v="50556" actId="1036"/>
          <ac:spMkLst>
            <pc:docMk/>
            <pc:sldMk cId="1658541998" sldId="2147048063"/>
            <ac:spMk id="90" creationId="{9A716763-1D42-45C8-BF28-2E25865F3707}"/>
          </ac:spMkLst>
        </pc:spChg>
        <pc:spChg chg="mod">
          <ac:chgData name="Rolim de Moura, Lucas" userId="d79afec3-62e5-4232-b253-9652158c91d4" providerId="ADAL" clId="{E89F1C25-3E8C-43F4-8E4F-A8CC576B5A30}" dt="2023-01-24T18:11:33.534" v="50556" actId="1036"/>
          <ac:spMkLst>
            <pc:docMk/>
            <pc:sldMk cId="1658541998" sldId="2147048063"/>
            <ac:spMk id="91" creationId="{623423A6-0331-454B-80D3-9AAD3418B5B1}"/>
          </ac:spMkLst>
        </pc:spChg>
        <pc:spChg chg="mod">
          <ac:chgData name="Rolim de Moura, Lucas" userId="d79afec3-62e5-4232-b253-9652158c91d4" providerId="ADAL" clId="{E89F1C25-3E8C-43F4-8E4F-A8CC576B5A30}" dt="2023-01-24T17:32:17.449" v="49963" actId="20577"/>
          <ac:spMkLst>
            <pc:docMk/>
            <pc:sldMk cId="1658541998" sldId="2147048063"/>
            <ac:spMk id="99" creationId="{270B243C-258C-4DF9-A11D-103A97838451}"/>
          </ac:spMkLst>
        </pc:spChg>
        <pc:spChg chg="mod">
          <ac:chgData name="Rolim de Moura, Lucas" userId="d79afec3-62e5-4232-b253-9652158c91d4" providerId="ADAL" clId="{E89F1C25-3E8C-43F4-8E4F-A8CC576B5A30}" dt="2023-01-24T17:42:57.985" v="50213" actId="14100"/>
          <ac:spMkLst>
            <pc:docMk/>
            <pc:sldMk cId="1658541998" sldId="2147048063"/>
            <ac:spMk id="101" creationId="{45E893E9-2A2B-4956-9856-49564F0C0FDD}"/>
          </ac:spMkLst>
        </pc:spChg>
        <pc:spChg chg="mod">
          <ac:chgData name="Rolim de Moura, Lucas" userId="d79afec3-62e5-4232-b253-9652158c91d4" providerId="ADAL" clId="{E89F1C25-3E8C-43F4-8E4F-A8CC576B5A30}" dt="2023-01-24T17:45:55.730" v="50240" actId="20577"/>
          <ac:spMkLst>
            <pc:docMk/>
            <pc:sldMk cId="1658541998" sldId="2147048063"/>
            <ac:spMk id="102" creationId="{AD98776E-E8A2-4D97-92AF-037237A70E28}"/>
          </ac:spMkLst>
        </pc:spChg>
        <pc:spChg chg="mod">
          <ac:chgData name="Rolim de Moura, Lucas" userId="d79afec3-62e5-4232-b253-9652158c91d4" providerId="ADAL" clId="{E89F1C25-3E8C-43F4-8E4F-A8CC576B5A30}" dt="2023-01-24T18:15:19.562" v="50559" actId="1076"/>
          <ac:spMkLst>
            <pc:docMk/>
            <pc:sldMk cId="1658541998" sldId="2147048063"/>
            <ac:spMk id="104" creationId="{AD0B46B2-C9FE-4992-B0AF-11F43E135D85}"/>
          </ac:spMkLst>
        </pc:spChg>
        <pc:spChg chg="mod">
          <ac:chgData name="Rolim de Moura, Lucas" userId="d79afec3-62e5-4232-b253-9652158c91d4" providerId="ADAL" clId="{E89F1C25-3E8C-43F4-8E4F-A8CC576B5A30}" dt="2023-01-24T18:15:19.562" v="50559" actId="1076"/>
          <ac:spMkLst>
            <pc:docMk/>
            <pc:sldMk cId="1658541998" sldId="2147048063"/>
            <ac:spMk id="105" creationId="{6ACDE79F-19D5-4D33-A79A-34F0F02AE343}"/>
          </ac:spMkLst>
        </pc:spChg>
        <pc:spChg chg="mod">
          <ac:chgData name="Rolim de Moura, Lucas" userId="d79afec3-62e5-4232-b253-9652158c91d4" providerId="ADAL" clId="{E89F1C25-3E8C-43F4-8E4F-A8CC576B5A30}" dt="2023-01-24T18:15:19.562" v="50559" actId="1076"/>
          <ac:spMkLst>
            <pc:docMk/>
            <pc:sldMk cId="1658541998" sldId="2147048063"/>
            <ac:spMk id="107" creationId="{BCDACA55-4398-40ED-8DE7-51D1BF488383}"/>
          </ac:spMkLst>
        </pc:spChg>
        <pc:spChg chg="mod">
          <ac:chgData name="Rolim de Moura, Lucas" userId="d79afec3-62e5-4232-b253-9652158c91d4" providerId="ADAL" clId="{E89F1C25-3E8C-43F4-8E4F-A8CC576B5A30}" dt="2023-01-24T18:15:19.562" v="50559" actId="1076"/>
          <ac:spMkLst>
            <pc:docMk/>
            <pc:sldMk cId="1658541998" sldId="2147048063"/>
            <ac:spMk id="108" creationId="{BF9BC364-2599-4810-AABC-D277AF153988}"/>
          </ac:spMkLst>
        </pc:spChg>
        <pc:spChg chg="mod">
          <ac:chgData name="Rolim de Moura, Lucas" userId="d79afec3-62e5-4232-b253-9652158c91d4" providerId="ADAL" clId="{E89F1C25-3E8C-43F4-8E4F-A8CC576B5A30}" dt="2023-01-24T18:15:19.562" v="50559" actId="1076"/>
          <ac:spMkLst>
            <pc:docMk/>
            <pc:sldMk cId="1658541998" sldId="2147048063"/>
            <ac:spMk id="110" creationId="{732CC323-9DD8-4668-B458-163FCE64A45E}"/>
          </ac:spMkLst>
        </pc:spChg>
        <pc:spChg chg="del mod">
          <ac:chgData name="Rolim de Moura, Lucas" userId="d79afec3-62e5-4232-b253-9652158c91d4" providerId="ADAL" clId="{E89F1C25-3E8C-43F4-8E4F-A8CC576B5A30}" dt="2023-01-24T17:43:19.516" v="50216" actId="478"/>
          <ac:spMkLst>
            <pc:docMk/>
            <pc:sldMk cId="1658541998" sldId="2147048063"/>
            <ac:spMk id="111" creationId="{46D7AFD9-C839-4A5C-9046-F22022EA58F0}"/>
          </ac:spMkLst>
        </pc:spChg>
        <pc:spChg chg="del mod">
          <ac:chgData name="Rolim de Moura, Lucas" userId="d79afec3-62e5-4232-b253-9652158c91d4" providerId="ADAL" clId="{E89F1C25-3E8C-43F4-8E4F-A8CC576B5A30}" dt="2023-01-24T17:43:19.516" v="50216" actId="478"/>
          <ac:spMkLst>
            <pc:docMk/>
            <pc:sldMk cId="1658541998" sldId="2147048063"/>
            <ac:spMk id="112" creationId="{2430FD88-BD0A-41B3-BE2F-0EAD3F0C4A2D}"/>
          </ac:spMkLst>
        </pc:spChg>
        <pc:spChg chg="del mod">
          <ac:chgData name="Rolim de Moura, Lucas" userId="d79afec3-62e5-4232-b253-9652158c91d4" providerId="ADAL" clId="{E89F1C25-3E8C-43F4-8E4F-A8CC576B5A30}" dt="2023-01-24T17:43:19.516" v="50216" actId="478"/>
          <ac:spMkLst>
            <pc:docMk/>
            <pc:sldMk cId="1658541998" sldId="2147048063"/>
            <ac:spMk id="114" creationId="{180AB998-2BEB-42BA-BDCA-1A0194F86851}"/>
          </ac:spMkLst>
        </pc:spChg>
        <pc:spChg chg="mod">
          <ac:chgData name="Rolim de Moura, Lucas" userId="d79afec3-62e5-4232-b253-9652158c91d4" providerId="ADAL" clId="{E89F1C25-3E8C-43F4-8E4F-A8CC576B5A30}" dt="2023-01-24T18:06:58.798" v="50540" actId="20577"/>
          <ac:spMkLst>
            <pc:docMk/>
            <pc:sldMk cId="1658541998" sldId="2147048063"/>
            <ac:spMk id="115" creationId="{9B153BC5-67AD-41B9-BA34-52381A34C0B6}"/>
          </ac:spMkLst>
        </pc:spChg>
        <pc:picChg chg="add mod">
          <ac:chgData name="Rolim de Moura, Lucas" userId="d79afec3-62e5-4232-b253-9652158c91d4" providerId="ADAL" clId="{E89F1C25-3E8C-43F4-8E4F-A8CC576B5A30}" dt="2023-01-24T18:17:06.213" v="50568" actId="1076"/>
          <ac:picMkLst>
            <pc:docMk/>
            <pc:sldMk cId="1658541998" sldId="2147048063"/>
            <ac:picMk id="2" creationId="{E8A4774F-6953-4FDE-BE8D-25B7702ED11A}"/>
          </ac:picMkLst>
        </pc:picChg>
        <pc:picChg chg="mod">
          <ac:chgData name="Rolim de Moura, Lucas" userId="d79afec3-62e5-4232-b253-9652158c91d4" providerId="ADAL" clId="{E89F1C25-3E8C-43F4-8E4F-A8CC576B5A30}" dt="2023-01-24T18:15:19.562" v="50559" actId="1076"/>
          <ac:picMkLst>
            <pc:docMk/>
            <pc:sldMk cId="1658541998" sldId="2147048063"/>
            <ac:picMk id="19" creationId="{BD3520A2-05F6-47CF-B4C5-9E10DFC41E98}"/>
          </ac:picMkLst>
        </pc:picChg>
        <pc:picChg chg="del mod">
          <ac:chgData name="Rolim de Moura, Lucas" userId="d79afec3-62e5-4232-b253-9652158c91d4" providerId="ADAL" clId="{E89F1C25-3E8C-43F4-8E4F-A8CC576B5A30}" dt="2023-01-24T18:16:50.380" v="50565" actId="478"/>
          <ac:picMkLst>
            <pc:docMk/>
            <pc:sldMk cId="1658541998" sldId="2147048063"/>
            <ac:picMk id="23" creationId="{8076F706-126C-4D09-95F0-513E0F58E1AE}"/>
          </ac:picMkLst>
        </pc:picChg>
        <pc:picChg chg="mod">
          <ac:chgData name="Rolim de Moura, Lucas" userId="d79afec3-62e5-4232-b253-9652158c91d4" providerId="ADAL" clId="{E89F1C25-3E8C-43F4-8E4F-A8CC576B5A30}" dt="2023-01-24T17:39:51.043" v="50196" actId="1036"/>
          <ac:picMkLst>
            <pc:docMk/>
            <pc:sldMk cId="1658541998" sldId="2147048063"/>
            <ac:picMk id="56" creationId="{F056BE2B-EA36-461D-B3B6-680D025B6187}"/>
          </ac:picMkLst>
        </pc:picChg>
        <pc:picChg chg="add mod">
          <ac:chgData name="Rolim de Moura, Lucas" userId="d79afec3-62e5-4232-b253-9652158c91d4" providerId="ADAL" clId="{E89F1C25-3E8C-43F4-8E4F-A8CC576B5A30}" dt="2023-01-24T17:32:10.990" v="49961" actId="1076"/>
          <ac:picMkLst>
            <pc:docMk/>
            <pc:sldMk cId="1658541998" sldId="2147048063"/>
            <ac:picMk id="67" creationId="{F71771C1-B5EA-46B4-AE3F-83F87774152F}"/>
          </ac:picMkLst>
        </pc:picChg>
        <pc:picChg chg="mod">
          <ac:chgData name="Rolim de Moura, Lucas" userId="d79afec3-62e5-4232-b253-9652158c91d4" providerId="ADAL" clId="{E89F1C25-3E8C-43F4-8E4F-A8CC576B5A30}" dt="2023-01-24T17:39:51.043" v="50196" actId="1036"/>
          <ac:picMkLst>
            <pc:docMk/>
            <pc:sldMk cId="1658541998" sldId="2147048063"/>
            <ac:picMk id="75" creationId="{A79C784D-9F6B-44FC-BDF2-0DE6786AE013}"/>
          </ac:picMkLst>
        </pc:picChg>
        <pc:picChg chg="del">
          <ac:chgData name="Rolim de Moura, Lucas" userId="d79afec3-62e5-4232-b253-9652158c91d4" providerId="ADAL" clId="{E89F1C25-3E8C-43F4-8E4F-A8CC576B5A30}" dt="2023-01-24T17:31:57.694" v="49959" actId="478"/>
          <ac:picMkLst>
            <pc:docMk/>
            <pc:sldMk cId="1658541998" sldId="2147048063"/>
            <ac:picMk id="89" creationId="{AA3B7DE1-D172-4275-9A3F-9D4F4BAB108B}"/>
          </ac:picMkLst>
        </pc:picChg>
        <pc:picChg chg="mod">
          <ac:chgData name="Rolim de Moura, Lucas" userId="d79afec3-62e5-4232-b253-9652158c91d4" providerId="ADAL" clId="{E89F1C25-3E8C-43F4-8E4F-A8CC576B5A30}" dt="2023-01-24T18:11:33.534" v="50556" actId="1036"/>
          <ac:picMkLst>
            <pc:docMk/>
            <pc:sldMk cId="1658541998" sldId="2147048063"/>
            <ac:picMk id="97" creationId="{36DAD91D-C759-423E-B14E-4C9857E99041}"/>
          </ac:picMkLst>
        </pc:picChg>
        <pc:picChg chg="mod">
          <ac:chgData name="Rolim de Moura, Lucas" userId="d79afec3-62e5-4232-b253-9652158c91d4" providerId="ADAL" clId="{E89F1C25-3E8C-43F4-8E4F-A8CC576B5A30}" dt="2023-01-24T18:11:33.534" v="50556" actId="1036"/>
          <ac:picMkLst>
            <pc:docMk/>
            <pc:sldMk cId="1658541998" sldId="2147048063"/>
            <ac:picMk id="98" creationId="{33F5B555-B62B-4B4A-A93A-2B25D893DAA1}"/>
          </ac:picMkLst>
        </pc:picChg>
        <pc:picChg chg="mod">
          <ac:chgData name="Rolim de Moura, Lucas" userId="d79afec3-62e5-4232-b253-9652158c91d4" providerId="ADAL" clId="{E89F1C25-3E8C-43F4-8E4F-A8CC576B5A30}" dt="2023-01-24T18:15:19.562" v="50559" actId="1076"/>
          <ac:picMkLst>
            <pc:docMk/>
            <pc:sldMk cId="1658541998" sldId="2147048063"/>
            <ac:picMk id="106" creationId="{1853275A-DCC3-450D-919C-79EFB84B4E63}"/>
          </ac:picMkLst>
        </pc:picChg>
      </pc:sldChg>
      <pc:sldChg chg="addSp delSp modSp add mod ord delAnim modAnim modNotesTx">
        <pc:chgData name="Rolim de Moura, Lucas" userId="d79afec3-62e5-4232-b253-9652158c91d4" providerId="ADAL" clId="{E89F1C25-3E8C-43F4-8E4F-A8CC576B5A30}" dt="2023-01-24T20:27:41.689" v="53289" actId="12"/>
        <pc:sldMkLst>
          <pc:docMk/>
          <pc:sldMk cId="1717817052" sldId="2147048064"/>
        </pc:sldMkLst>
        <pc:spChg chg="del">
          <ac:chgData name="Rolim de Moura, Lucas" userId="d79afec3-62e5-4232-b253-9652158c91d4" providerId="ADAL" clId="{E89F1C25-3E8C-43F4-8E4F-A8CC576B5A30}" dt="2023-01-24T18:27:39.900" v="50839" actId="478"/>
          <ac:spMkLst>
            <pc:docMk/>
            <pc:sldMk cId="1717817052" sldId="2147048064"/>
            <ac:spMk id="3" creationId="{BC7CD4DC-3CA3-43FE-B707-299DD5ACEB04}"/>
          </ac:spMkLst>
        </pc:spChg>
        <pc:spChg chg="add mod">
          <ac:chgData name="Rolim de Moura, Lucas" userId="d79afec3-62e5-4232-b253-9652158c91d4" providerId="ADAL" clId="{E89F1C25-3E8C-43F4-8E4F-A8CC576B5A30}" dt="2023-01-24T19:33:09.572" v="52362" actId="1035"/>
          <ac:spMkLst>
            <pc:docMk/>
            <pc:sldMk cId="1717817052" sldId="2147048064"/>
            <ac:spMk id="7" creationId="{688089F6-169D-4D42-9629-DB6AC8FC9DDA}"/>
          </ac:spMkLst>
        </pc:spChg>
        <pc:spChg chg="mod">
          <ac:chgData name="Rolim de Moura, Lucas" userId="d79afec3-62e5-4232-b253-9652158c91d4" providerId="ADAL" clId="{E89F1C25-3E8C-43F4-8E4F-A8CC576B5A30}" dt="2023-01-24T18:45:07.776" v="51100" actId="1038"/>
          <ac:spMkLst>
            <pc:docMk/>
            <pc:sldMk cId="1717817052" sldId="2147048064"/>
            <ac:spMk id="13" creationId="{AE06F8BE-7A44-8B4B-9BDA-B0829093CF78}"/>
          </ac:spMkLst>
        </pc:spChg>
        <pc:spChg chg="mod">
          <ac:chgData name="Rolim de Moura, Lucas" userId="d79afec3-62e5-4232-b253-9652158c91d4" providerId="ADAL" clId="{E89F1C25-3E8C-43F4-8E4F-A8CC576B5A30}" dt="2023-01-24T18:45:07.776" v="51100" actId="1038"/>
          <ac:spMkLst>
            <pc:docMk/>
            <pc:sldMk cId="1717817052" sldId="2147048064"/>
            <ac:spMk id="22" creationId="{E9B9E6F5-06EF-5945-8789-29FE20E5FBD6}"/>
          </ac:spMkLst>
        </pc:spChg>
        <pc:spChg chg="add mod">
          <ac:chgData name="Rolim de Moura, Lucas" userId="d79afec3-62e5-4232-b253-9652158c91d4" providerId="ADAL" clId="{E89F1C25-3E8C-43F4-8E4F-A8CC576B5A30}" dt="2023-01-24T19:05:30.452" v="51397" actId="1076"/>
          <ac:spMkLst>
            <pc:docMk/>
            <pc:sldMk cId="1717817052" sldId="2147048064"/>
            <ac:spMk id="26" creationId="{136A288B-E8A5-4151-8FD7-F7B17EFC2337}"/>
          </ac:spMkLst>
        </pc:spChg>
        <pc:spChg chg="mod">
          <ac:chgData name="Rolim de Moura, Lucas" userId="d79afec3-62e5-4232-b253-9652158c91d4" providerId="ADAL" clId="{E89F1C25-3E8C-43F4-8E4F-A8CC576B5A30}" dt="2023-01-24T19:26:42.335" v="52035" actId="1037"/>
          <ac:spMkLst>
            <pc:docMk/>
            <pc:sldMk cId="1717817052" sldId="2147048064"/>
            <ac:spMk id="59" creationId="{CA8C395E-5F9F-40AF-9F54-BB0E2C8B67D7}"/>
          </ac:spMkLst>
        </pc:spChg>
        <pc:spChg chg="mod">
          <ac:chgData name="Rolim de Moura, Lucas" userId="d79afec3-62e5-4232-b253-9652158c91d4" providerId="ADAL" clId="{E89F1C25-3E8C-43F4-8E4F-A8CC576B5A30}" dt="2023-01-24T19:21:45.212" v="51950" actId="20577"/>
          <ac:spMkLst>
            <pc:docMk/>
            <pc:sldMk cId="1717817052" sldId="2147048064"/>
            <ac:spMk id="60" creationId="{4FA7D12A-818B-4F63-91BE-42EC66A485B1}"/>
          </ac:spMkLst>
        </pc:spChg>
        <pc:spChg chg="mod">
          <ac:chgData name="Rolim de Moura, Lucas" userId="d79afec3-62e5-4232-b253-9652158c91d4" providerId="ADAL" clId="{E89F1C25-3E8C-43F4-8E4F-A8CC576B5A30}" dt="2023-01-24T19:22:11.124" v="51977" actId="20577"/>
          <ac:spMkLst>
            <pc:docMk/>
            <pc:sldMk cId="1717817052" sldId="2147048064"/>
            <ac:spMk id="61" creationId="{D8E8BE7F-369B-4299-8A9B-E118EDDF713C}"/>
          </ac:spMkLst>
        </pc:spChg>
        <pc:spChg chg="mod">
          <ac:chgData name="Rolim de Moura, Lucas" userId="d79afec3-62e5-4232-b253-9652158c91d4" providerId="ADAL" clId="{E89F1C25-3E8C-43F4-8E4F-A8CC576B5A30}" dt="2023-01-24T19:35:53.140" v="52515" actId="20577"/>
          <ac:spMkLst>
            <pc:docMk/>
            <pc:sldMk cId="1717817052" sldId="2147048064"/>
            <ac:spMk id="65" creationId="{7FBB1C70-A4B7-4754-807C-2F0C870F8A4B}"/>
          </ac:spMkLst>
        </pc:spChg>
        <pc:spChg chg="mod">
          <ac:chgData name="Rolim de Moura, Lucas" userId="d79afec3-62e5-4232-b253-9652158c91d4" providerId="ADAL" clId="{E89F1C25-3E8C-43F4-8E4F-A8CC576B5A30}" dt="2023-01-24T19:36:07.410" v="52536" actId="20577"/>
          <ac:spMkLst>
            <pc:docMk/>
            <pc:sldMk cId="1717817052" sldId="2147048064"/>
            <ac:spMk id="66" creationId="{ECF1B2B9-8CF1-47D6-9D33-B578A4419A82}"/>
          </ac:spMkLst>
        </pc:spChg>
        <pc:spChg chg="mod">
          <ac:chgData name="Rolim de Moura, Lucas" userId="d79afec3-62e5-4232-b253-9652158c91d4" providerId="ADAL" clId="{E89F1C25-3E8C-43F4-8E4F-A8CC576B5A30}" dt="2023-01-24T19:36:15.960" v="52560" actId="20577"/>
          <ac:spMkLst>
            <pc:docMk/>
            <pc:sldMk cId="1717817052" sldId="2147048064"/>
            <ac:spMk id="68" creationId="{0D17566F-5AAB-484E-B042-28CBB7F390C6}"/>
          </ac:spMkLst>
        </pc:spChg>
        <pc:spChg chg="add del mod">
          <ac:chgData name="Rolim de Moura, Lucas" userId="d79afec3-62e5-4232-b253-9652158c91d4" providerId="ADAL" clId="{E89F1C25-3E8C-43F4-8E4F-A8CC576B5A30}" dt="2023-01-24T19:37:57.022" v="52658" actId="1036"/>
          <ac:spMkLst>
            <pc:docMk/>
            <pc:sldMk cId="1717817052" sldId="2147048064"/>
            <ac:spMk id="69" creationId="{EC3C4C97-CE19-41EA-8A8B-00A176E3C7D5}"/>
          </ac:spMkLst>
        </pc:spChg>
        <pc:spChg chg="del">
          <ac:chgData name="Rolim de Moura, Lucas" userId="d79afec3-62e5-4232-b253-9652158c91d4" providerId="ADAL" clId="{E89F1C25-3E8C-43F4-8E4F-A8CC576B5A30}" dt="2023-01-24T18:27:36.182" v="50838" actId="478"/>
          <ac:spMkLst>
            <pc:docMk/>
            <pc:sldMk cId="1717817052" sldId="2147048064"/>
            <ac:spMk id="71" creationId="{CB2D32A3-C1B0-470C-AA80-56B2BD66E339}"/>
          </ac:spMkLst>
        </pc:spChg>
        <pc:spChg chg="mod">
          <ac:chgData name="Rolim de Moura, Lucas" userId="d79afec3-62e5-4232-b253-9652158c91d4" providerId="ADAL" clId="{E89F1C25-3E8C-43F4-8E4F-A8CC576B5A30}" dt="2023-01-24T19:36:03.351" v="52527" actId="20577"/>
          <ac:spMkLst>
            <pc:docMk/>
            <pc:sldMk cId="1717817052" sldId="2147048064"/>
            <ac:spMk id="72" creationId="{39D015AF-FD32-45C5-87FD-2D877F7249C3}"/>
          </ac:spMkLst>
        </pc:spChg>
        <pc:spChg chg="add del mod">
          <ac:chgData name="Rolim de Moura, Lucas" userId="d79afec3-62e5-4232-b253-9652158c91d4" providerId="ADAL" clId="{E89F1C25-3E8C-43F4-8E4F-A8CC576B5A30}" dt="2023-01-24T18:31:13.133" v="50857" actId="478"/>
          <ac:spMkLst>
            <pc:docMk/>
            <pc:sldMk cId="1717817052" sldId="2147048064"/>
            <ac:spMk id="73" creationId="{064F1183-B9A9-496B-B51F-58B53C1A35AC}"/>
          </ac:spMkLst>
        </pc:spChg>
        <pc:spChg chg="add del mod">
          <ac:chgData name="Rolim de Moura, Lucas" userId="d79afec3-62e5-4232-b253-9652158c91d4" providerId="ADAL" clId="{E89F1C25-3E8C-43F4-8E4F-A8CC576B5A30}" dt="2023-01-24T18:31:13.133" v="50857" actId="478"/>
          <ac:spMkLst>
            <pc:docMk/>
            <pc:sldMk cId="1717817052" sldId="2147048064"/>
            <ac:spMk id="74" creationId="{2C64B818-0EBC-4A61-94E0-BA47365B5AD6}"/>
          </ac:spMkLst>
        </pc:spChg>
        <pc:spChg chg="add del mod">
          <ac:chgData name="Rolim de Moura, Lucas" userId="d79afec3-62e5-4232-b253-9652158c91d4" providerId="ADAL" clId="{E89F1C25-3E8C-43F4-8E4F-A8CC576B5A30}" dt="2023-01-24T18:32:45.231" v="50894" actId="478"/>
          <ac:spMkLst>
            <pc:docMk/>
            <pc:sldMk cId="1717817052" sldId="2147048064"/>
            <ac:spMk id="76" creationId="{7C293ABE-8561-409C-A1A0-EED9E1E254FB}"/>
          </ac:spMkLst>
        </pc:spChg>
        <pc:spChg chg="mod">
          <ac:chgData name="Rolim de Moura, Lucas" userId="d79afec3-62e5-4232-b253-9652158c91d4" providerId="ADAL" clId="{E89F1C25-3E8C-43F4-8E4F-A8CC576B5A30}" dt="2023-01-24T19:33:24.132" v="52375" actId="20577"/>
          <ac:spMkLst>
            <pc:docMk/>
            <pc:sldMk cId="1717817052" sldId="2147048064"/>
            <ac:spMk id="78" creationId="{B5D6D064-3549-4755-8A4D-557042713476}"/>
          </ac:spMkLst>
        </pc:spChg>
        <pc:spChg chg="mod">
          <ac:chgData name="Rolim de Moura, Lucas" userId="d79afec3-62e5-4232-b253-9652158c91d4" providerId="ADAL" clId="{E89F1C25-3E8C-43F4-8E4F-A8CC576B5A30}" dt="2023-01-24T19:40:17.850" v="52669" actId="14100"/>
          <ac:spMkLst>
            <pc:docMk/>
            <pc:sldMk cId="1717817052" sldId="2147048064"/>
            <ac:spMk id="79" creationId="{A1383E10-0913-4A9E-87E0-C63068DCDFD7}"/>
          </ac:spMkLst>
        </pc:spChg>
        <pc:spChg chg="mod">
          <ac:chgData name="Rolim de Moura, Lucas" userId="d79afec3-62e5-4232-b253-9652158c91d4" providerId="ADAL" clId="{E89F1C25-3E8C-43F4-8E4F-A8CC576B5A30}" dt="2023-01-24T18:30:57.957" v="50853" actId="207"/>
          <ac:spMkLst>
            <pc:docMk/>
            <pc:sldMk cId="1717817052" sldId="2147048064"/>
            <ac:spMk id="81" creationId="{7F541855-67D1-4507-A00E-F6DC91DAC159}"/>
          </ac:spMkLst>
        </pc:spChg>
        <pc:spChg chg="mod">
          <ac:chgData name="Rolim de Moura, Lucas" userId="d79afec3-62e5-4232-b253-9652158c91d4" providerId="ADAL" clId="{E89F1C25-3E8C-43F4-8E4F-A8CC576B5A30}" dt="2023-01-24T18:30:57.957" v="50853" actId="207"/>
          <ac:spMkLst>
            <pc:docMk/>
            <pc:sldMk cId="1717817052" sldId="2147048064"/>
            <ac:spMk id="82" creationId="{9B82B819-C801-447E-B95B-F98D3EB078A5}"/>
          </ac:spMkLst>
        </pc:spChg>
        <pc:spChg chg="mod">
          <ac:chgData name="Rolim de Moura, Lucas" userId="d79afec3-62e5-4232-b253-9652158c91d4" providerId="ADAL" clId="{E89F1C25-3E8C-43F4-8E4F-A8CC576B5A30}" dt="2023-01-24T18:30:50.398" v="50852" actId="207"/>
          <ac:spMkLst>
            <pc:docMk/>
            <pc:sldMk cId="1717817052" sldId="2147048064"/>
            <ac:spMk id="84" creationId="{24685BC0-5F2F-42F9-A313-97297AC23937}"/>
          </ac:spMkLst>
        </pc:spChg>
        <pc:spChg chg="mod">
          <ac:chgData name="Rolim de Moura, Lucas" userId="d79afec3-62e5-4232-b253-9652158c91d4" providerId="ADAL" clId="{E89F1C25-3E8C-43F4-8E4F-A8CC576B5A30}" dt="2023-01-24T18:30:50.398" v="50852" actId="207"/>
          <ac:spMkLst>
            <pc:docMk/>
            <pc:sldMk cId="1717817052" sldId="2147048064"/>
            <ac:spMk id="85" creationId="{6E0EBFFF-390B-4387-B61D-ADB711A3159F}"/>
          </ac:spMkLst>
        </pc:spChg>
        <pc:spChg chg="add del mod">
          <ac:chgData name="Rolim de Moura, Lucas" userId="d79afec3-62e5-4232-b253-9652158c91d4" providerId="ADAL" clId="{E89F1C25-3E8C-43F4-8E4F-A8CC576B5A30}" dt="2023-01-24T19:38:08.232" v="52660" actId="478"/>
          <ac:spMkLst>
            <pc:docMk/>
            <pc:sldMk cId="1717817052" sldId="2147048064"/>
            <ac:spMk id="86" creationId="{EEEB4ABB-EBBD-42BC-A865-EC224CF1CB67}"/>
          </ac:spMkLst>
        </pc:spChg>
        <pc:spChg chg="add del mod">
          <ac:chgData name="Rolim de Moura, Lucas" userId="d79afec3-62e5-4232-b253-9652158c91d4" providerId="ADAL" clId="{E89F1C25-3E8C-43F4-8E4F-A8CC576B5A30}" dt="2023-01-24T19:42:00.406" v="52683" actId="478"/>
          <ac:spMkLst>
            <pc:docMk/>
            <pc:sldMk cId="1717817052" sldId="2147048064"/>
            <ac:spMk id="87" creationId="{F12CB8E2-D186-41CB-A68B-FB19E1ED6E11}"/>
          </ac:spMkLst>
        </pc:spChg>
        <pc:spChg chg="del mod">
          <ac:chgData name="Rolim de Moura, Lucas" userId="d79afec3-62e5-4232-b253-9652158c91d4" providerId="ADAL" clId="{E89F1C25-3E8C-43F4-8E4F-A8CC576B5A30}" dt="2023-01-24T19:40:10.754" v="52668" actId="478"/>
          <ac:spMkLst>
            <pc:docMk/>
            <pc:sldMk cId="1717817052" sldId="2147048064"/>
            <ac:spMk id="88" creationId="{F375CD68-A601-4D4D-92DE-EA2A0C917B54}"/>
          </ac:spMkLst>
        </pc:spChg>
        <pc:spChg chg="add mod">
          <ac:chgData name="Rolim de Moura, Lucas" userId="d79afec3-62e5-4232-b253-9652158c91d4" providerId="ADAL" clId="{E89F1C25-3E8C-43F4-8E4F-A8CC576B5A30}" dt="2023-01-24T18:29:01.737" v="50842" actId="14100"/>
          <ac:spMkLst>
            <pc:docMk/>
            <pc:sldMk cId="1717817052" sldId="2147048064"/>
            <ac:spMk id="89" creationId="{AA8B5F85-6571-4A5C-BFC9-9ABB34A9E9B0}"/>
          </ac:spMkLst>
        </pc:spChg>
        <pc:spChg chg="mod">
          <ac:chgData name="Rolim de Moura, Lucas" userId="d79afec3-62e5-4232-b253-9652158c91d4" providerId="ADAL" clId="{E89F1C25-3E8C-43F4-8E4F-A8CC576B5A30}" dt="2023-01-24T18:23:53.856" v="50781" actId="20577"/>
          <ac:spMkLst>
            <pc:docMk/>
            <pc:sldMk cId="1717817052" sldId="2147048064"/>
            <ac:spMk id="99" creationId="{270B243C-258C-4DF9-A11D-103A97838451}"/>
          </ac:spMkLst>
        </pc:spChg>
        <pc:spChg chg="del">
          <ac:chgData name="Rolim de Moura, Lucas" userId="d79afec3-62e5-4232-b253-9652158c91d4" providerId="ADAL" clId="{E89F1C25-3E8C-43F4-8E4F-A8CC576B5A30}" dt="2023-01-24T18:27:30.923" v="50837" actId="478"/>
          <ac:spMkLst>
            <pc:docMk/>
            <pc:sldMk cId="1717817052" sldId="2147048064"/>
            <ac:spMk id="101" creationId="{45E893E9-2A2B-4956-9856-49564F0C0FDD}"/>
          </ac:spMkLst>
        </pc:spChg>
        <pc:spChg chg="del">
          <ac:chgData name="Rolim de Moura, Lucas" userId="d79afec3-62e5-4232-b253-9652158c91d4" providerId="ADAL" clId="{E89F1C25-3E8C-43F4-8E4F-A8CC576B5A30}" dt="2023-01-24T18:35:01.218" v="51021" actId="478"/>
          <ac:spMkLst>
            <pc:docMk/>
            <pc:sldMk cId="1717817052" sldId="2147048064"/>
            <ac:spMk id="102" creationId="{AD98776E-E8A2-4D97-92AF-037237A70E28}"/>
          </ac:spMkLst>
        </pc:spChg>
        <pc:spChg chg="mod">
          <ac:chgData name="Rolim de Moura, Lucas" userId="d79afec3-62e5-4232-b253-9652158c91d4" providerId="ADAL" clId="{E89F1C25-3E8C-43F4-8E4F-A8CC576B5A30}" dt="2023-01-24T18:30:02.198" v="50850" actId="207"/>
          <ac:spMkLst>
            <pc:docMk/>
            <pc:sldMk cId="1717817052" sldId="2147048064"/>
            <ac:spMk id="103" creationId="{F880F99B-CD90-4985-8998-F17517403528}"/>
          </ac:spMkLst>
        </pc:spChg>
        <pc:spChg chg="mod">
          <ac:chgData name="Rolim de Moura, Lucas" userId="d79afec3-62e5-4232-b253-9652158c91d4" providerId="ADAL" clId="{E89F1C25-3E8C-43F4-8E4F-A8CC576B5A30}" dt="2023-01-24T18:44:47.784" v="51067" actId="1038"/>
          <ac:spMkLst>
            <pc:docMk/>
            <pc:sldMk cId="1717817052" sldId="2147048064"/>
            <ac:spMk id="104" creationId="{AD0B46B2-C9FE-4992-B0AF-11F43E135D85}"/>
          </ac:spMkLst>
        </pc:spChg>
        <pc:spChg chg="mod">
          <ac:chgData name="Rolim de Moura, Lucas" userId="d79afec3-62e5-4232-b253-9652158c91d4" providerId="ADAL" clId="{E89F1C25-3E8C-43F4-8E4F-A8CC576B5A30}" dt="2023-01-24T18:57:49.906" v="51281" actId="1036"/>
          <ac:spMkLst>
            <pc:docMk/>
            <pc:sldMk cId="1717817052" sldId="2147048064"/>
            <ac:spMk id="105" creationId="{6ACDE79F-19D5-4D33-A79A-34F0F02AE343}"/>
          </ac:spMkLst>
        </pc:spChg>
        <pc:spChg chg="mod">
          <ac:chgData name="Rolim de Moura, Lucas" userId="d79afec3-62e5-4232-b253-9652158c91d4" providerId="ADAL" clId="{E89F1C25-3E8C-43F4-8E4F-A8CC576B5A30}" dt="2023-01-24T19:18:40.148" v="51905" actId="20577"/>
          <ac:spMkLst>
            <pc:docMk/>
            <pc:sldMk cId="1717817052" sldId="2147048064"/>
            <ac:spMk id="107" creationId="{BCDACA55-4398-40ED-8DE7-51D1BF488383}"/>
          </ac:spMkLst>
        </pc:spChg>
        <pc:spChg chg="mod">
          <ac:chgData name="Rolim de Moura, Lucas" userId="d79afec3-62e5-4232-b253-9652158c91d4" providerId="ADAL" clId="{E89F1C25-3E8C-43F4-8E4F-A8CC576B5A30}" dt="2023-01-24T19:19:24.921" v="51929" actId="1035"/>
          <ac:spMkLst>
            <pc:docMk/>
            <pc:sldMk cId="1717817052" sldId="2147048064"/>
            <ac:spMk id="108" creationId="{BF9BC364-2599-4810-AABC-D277AF153988}"/>
          </ac:spMkLst>
        </pc:spChg>
        <pc:spChg chg="mod">
          <ac:chgData name="Rolim de Moura, Lucas" userId="d79afec3-62e5-4232-b253-9652158c91d4" providerId="ADAL" clId="{E89F1C25-3E8C-43F4-8E4F-A8CC576B5A30}" dt="2023-01-24T19:19:24.921" v="51929" actId="1035"/>
          <ac:spMkLst>
            <pc:docMk/>
            <pc:sldMk cId="1717817052" sldId="2147048064"/>
            <ac:spMk id="110" creationId="{732CC323-9DD8-4668-B458-163FCE64A45E}"/>
          </ac:spMkLst>
        </pc:spChg>
        <pc:spChg chg="mod">
          <ac:chgData name="Rolim de Moura, Lucas" userId="d79afec3-62e5-4232-b253-9652158c91d4" providerId="ADAL" clId="{E89F1C25-3E8C-43F4-8E4F-A8CC576B5A30}" dt="2023-01-24T18:30:02.198" v="50850" actId="207"/>
          <ac:spMkLst>
            <pc:docMk/>
            <pc:sldMk cId="1717817052" sldId="2147048064"/>
            <ac:spMk id="111" creationId="{DE598BA6-BADB-4933-9040-C10657EC8D9E}"/>
          </ac:spMkLst>
        </pc:spChg>
        <pc:spChg chg="mod">
          <ac:chgData name="Rolim de Moura, Lucas" userId="d79afec3-62e5-4232-b253-9652158c91d4" providerId="ADAL" clId="{E89F1C25-3E8C-43F4-8E4F-A8CC576B5A30}" dt="2023-01-24T18:30:02.198" v="50850" actId="207"/>
          <ac:spMkLst>
            <pc:docMk/>
            <pc:sldMk cId="1717817052" sldId="2147048064"/>
            <ac:spMk id="112" creationId="{FB17B7AB-42EE-46E7-BD59-458BC93E6E44}"/>
          </ac:spMkLst>
        </pc:spChg>
        <pc:spChg chg="add del mod">
          <ac:chgData name="Rolim de Moura, Lucas" userId="d79afec3-62e5-4232-b253-9652158c91d4" providerId="ADAL" clId="{E89F1C25-3E8C-43F4-8E4F-A8CC576B5A30}" dt="2023-01-24T18:32:49.050" v="50895" actId="478"/>
          <ac:spMkLst>
            <pc:docMk/>
            <pc:sldMk cId="1717817052" sldId="2147048064"/>
            <ac:spMk id="113" creationId="{21738FD3-4CC9-427A-A3E9-79B3E879541F}"/>
          </ac:spMkLst>
        </pc:spChg>
        <pc:spChg chg="add del mod">
          <ac:chgData name="Rolim de Moura, Lucas" userId="d79afec3-62e5-4232-b253-9652158c91d4" providerId="ADAL" clId="{E89F1C25-3E8C-43F4-8E4F-A8CC576B5A30}" dt="2023-01-24T18:31:13.133" v="50857" actId="478"/>
          <ac:spMkLst>
            <pc:docMk/>
            <pc:sldMk cId="1717817052" sldId="2147048064"/>
            <ac:spMk id="114" creationId="{498875BA-46D9-474E-B058-1CCC4B60478E}"/>
          </ac:spMkLst>
        </pc:spChg>
        <pc:spChg chg="del">
          <ac:chgData name="Rolim de Moura, Lucas" userId="d79afec3-62e5-4232-b253-9652158c91d4" providerId="ADAL" clId="{E89F1C25-3E8C-43F4-8E4F-A8CC576B5A30}" dt="2023-01-24T18:27:39.900" v="50839" actId="478"/>
          <ac:spMkLst>
            <pc:docMk/>
            <pc:sldMk cId="1717817052" sldId="2147048064"/>
            <ac:spMk id="115" creationId="{9B153BC5-67AD-41B9-BA34-52381A34C0B6}"/>
          </ac:spMkLst>
        </pc:spChg>
        <pc:spChg chg="add del mod">
          <ac:chgData name="Rolim de Moura, Lucas" userId="d79afec3-62e5-4232-b253-9652158c91d4" providerId="ADAL" clId="{E89F1C25-3E8C-43F4-8E4F-A8CC576B5A30}" dt="2023-01-24T18:32:45.231" v="50894" actId="478"/>
          <ac:spMkLst>
            <pc:docMk/>
            <pc:sldMk cId="1717817052" sldId="2147048064"/>
            <ac:spMk id="116" creationId="{19635207-9FEB-417C-98FA-877D371C5818}"/>
          </ac:spMkLst>
        </pc:spChg>
        <pc:spChg chg="mod">
          <ac:chgData name="Rolim de Moura, Lucas" userId="d79afec3-62e5-4232-b253-9652158c91d4" providerId="ADAL" clId="{E89F1C25-3E8C-43F4-8E4F-A8CC576B5A30}" dt="2023-01-24T18:33:04.775" v="50898" actId="207"/>
          <ac:spMkLst>
            <pc:docMk/>
            <pc:sldMk cId="1717817052" sldId="2147048064"/>
            <ac:spMk id="118" creationId="{DE997D51-4761-43B0-9BCC-E99762A73526}"/>
          </ac:spMkLst>
        </pc:spChg>
        <pc:spChg chg="mod">
          <ac:chgData name="Rolim de Moura, Lucas" userId="d79afec3-62e5-4232-b253-9652158c91d4" providerId="ADAL" clId="{E89F1C25-3E8C-43F4-8E4F-A8CC576B5A30}" dt="2023-01-24T18:33:04.775" v="50898" actId="207"/>
          <ac:spMkLst>
            <pc:docMk/>
            <pc:sldMk cId="1717817052" sldId="2147048064"/>
            <ac:spMk id="119" creationId="{06D8F913-62C0-4720-927E-9C7B4FA290D5}"/>
          </ac:spMkLst>
        </pc:spChg>
        <pc:spChg chg="mod">
          <ac:chgData name="Rolim de Moura, Lucas" userId="d79afec3-62e5-4232-b253-9652158c91d4" providerId="ADAL" clId="{E89F1C25-3E8C-43F4-8E4F-A8CC576B5A30}" dt="2023-01-24T18:32:59.437" v="50897" actId="207"/>
          <ac:spMkLst>
            <pc:docMk/>
            <pc:sldMk cId="1717817052" sldId="2147048064"/>
            <ac:spMk id="121" creationId="{20B4D344-7E49-4A7D-91CA-4E2DC2C05C99}"/>
          </ac:spMkLst>
        </pc:spChg>
        <pc:spChg chg="mod">
          <ac:chgData name="Rolim de Moura, Lucas" userId="d79afec3-62e5-4232-b253-9652158c91d4" providerId="ADAL" clId="{E89F1C25-3E8C-43F4-8E4F-A8CC576B5A30}" dt="2023-01-24T18:32:59.437" v="50897" actId="207"/>
          <ac:spMkLst>
            <pc:docMk/>
            <pc:sldMk cId="1717817052" sldId="2147048064"/>
            <ac:spMk id="122" creationId="{776ED87A-8130-4168-9E2E-D674637E5B25}"/>
          </ac:spMkLst>
        </pc:spChg>
        <pc:spChg chg="add mod">
          <ac:chgData name="Rolim de Moura, Lucas" userId="d79afec3-62e5-4232-b253-9652158c91d4" providerId="ADAL" clId="{E89F1C25-3E8C-43F4-8E4F-A8CC576B5A30}" dt="2023-01-24T19:33:09.572" v="52362" actId="1035"/>
          <ac:spMkLst>
            <pc:docMk/>
            <pc:sldMk cId="1717817052" sldId="2147048064"/>
            <ac:spMk id="124" creationId="{112712C2-9A12-4E5C-BF0A-14796BE4B786}"/>
          </ac:spMkLst>
        </pc:spChg>
        <pc:spChg chg="add mod">
          <ac:chgData name="Rolim de Moura, Lucas" userId="d79afec3-62e5-4232-b253-9652158c91d4" providerId="ADAL" clId="{E89F1C25-3E8C-43F4-8E4F-A8CC576B5A30}" dt="2023-01-24T19:33:09.572" v="52362" actId="1035"/>
          <ac:spMkLst>
            <pc:docMk/>
            <pc:sldMk cId="1717817052" sldId="2147048064"/>
            <ac:spMk id="125" creationId="{DAAEBFF4-19FF-4FCA-8689-32C7A5355626}"/>
          </ac:spMkLst>
        </pc:spChg>
        <pc:spChg chg="add mod">
          <ac:chgData name="Rolim de Moura, Lucas" userId="d79afec3-62e5-4232-b253-9652158c91d4" providerId="ADAL" clId="{E89F1C25-3E8C-43F4-8E4F-A8CC576B5A30}" dt="2023-01-24T19:33:09.572" v="52362" actId="1035"/>
          <ac:spMkLst>
            <pc:docMk/>
            <pc:sldMk cId="1717817052" sldId="2147048064"/>
            <ac:spMk id="126" creationId="{88AC9816-0050-4670-B6C0-3B9AAE6514EC}"/>
          </ac:spMkLst>
        </pc:spChg>
        <pc:spChg chg="add mod">
          <ac:chgData name="Rolim de Moura, Lucas" userId="d79afec3-62e5-4232-b253-9652158c91d4" providerId="ADAL" clId="{E89F1C25-3E8C-43F4-8E4F-A8CC576B5A30}" dt="2023-01-24T19:05:30.452" v="51397" actId="1076"/>
          <ac:spMkLst>
            <pc:docMk/>
            <pc:sldMk cId="1717817052" sldId="2147048064"/>
            <ac:spMk id="129" creationId="{3BD8ACD3-D376-4183-AA3E-A0BF6E2A3421}"/>
          </ac:spMkLst>
        </pc:spChg>
        <pc:spChg chg="add mod">
          <ac:chgData name="Rolim de Moura, Lucas" userId="d79afec3-62e5-4232-b253-9652158c91d4" providerId="ADAL" clId="{E89F1C25-3E8C-43F4-8E4F-A8CC576B5A30}" dt="2023-01-24T19:09:28.559" v="51672" actId="1076"/>
          <ac:spMkLst>
            <pc:docMk/>
            <pc:sldMk cId="1717817052" sldId="2147048064"/>
            <ac:spMk id="130" creationId="{A05C96CD-5AAD-4984-B5E0-083373114989}"/>
          </ac:spMkLst>
        </pc:spChg>
        <pc:spChg chg="add mod">
          <ac:chgData name="Rolim de Moura, Lucas" userId="d79afec3-62e5-4232-b253-9652158c91d4" providerId="ADAL" clId="{E89F1C25-3E8C-43F4-8E4F-A8CC576B5A30}" dt="2023-01-24T19:17:17.848" v="51896" actId="20577"/>
          <ac:spMkLst>
            <pc:docMk/>
            <pc:sldMk cId="1717817052" sldId="2147048064"/>
            <ac:spMk id="131" creationId="{3AB48183-694D-4EAA-943A-360280FE0287}"/>
          </ac:spMkLst>
        </pc:spChg>
        <pc:spChg chg="add mod">
          <ac:chgData name="Rolim de Moura, Lucas" userId="d79afec3-62e5-4232-b253-9652158c91d4" providerId="ADAL" clId="{E89F1C25-3E8C-43F4-8E4F-A8CC576B5A30}" dt="2023-01-24T19:33:49.847" v="52382" actId="1035"/>
          <ac:spMkLst>
            <pc:docMk/>
            <pc:sldMk cId="1717817052" sldId="2147048064"/>
            <ac:spMk id="132" creationId="{2B966CB0-8460-439C-8E41-BFB04691FD51}"/>
          </ac:spMkLst>
        </pc:spChg>
        <pc:grpChg chg="add del mod">
          <ac:chgData name="Rolim de Moura, Lucas" userId="d79afec3-62e5-4232-b253-9652158c91d4" providerId="ADAL" clId="{E89F1C25-3E8C-43F4-8E4F-A8CC576B5A30}" dt="2023-01-24T18:31:03.435" v="50854" actId="21"/>
          <ac:grpSpMkLst>
            <pc:docMk/>
            <pc:sldMk cId="1717817052" sldId="2147048064"/>
            <ac:grpSpMk id="80" creationId="{2D0A5919-A2A2-466A-9B01-49ACAF0BB914}"/>
          </ac:grpSpMkLst>
        </pc:grpChg>
        <pc:grpChg chg="add del mod">
          <ac:chgData name="Rolim de Moura, Lucas" userId="d79afec3-62e5-4232-b253-9652158c91d4" providerId="ADAL" clId="{E89F1C25-3E8C-43F4-8E4F-A8CC576B5A30}" dt="2023-01-24T18:31:03.435" v="50854" actId="21"/>
          <ac:grpSpMkLst>
            <pc:docMk/>
            <pc:sldMk cId="1717817052" sldId="2147048064"/>
            <ac:grpSpMk id="83" creationId="{921203C5-6F9B-46AF-88D4-31FFA3F6D04F}"/>
          </ac:grpSpMkLst>
        </pc:grpChg>
        <pc:grpChg chg="add del mod">
          <ac:chgData name="Rolim de Moura, Lucas" userId="d79afec3-62e5-4232-b253-9652158c91d4" providerId="ADAL" clId="{E89F1C25-3E8C-43F4-8E4F-A8CC576B5A30}" dt="2023-01-24T18:31:03.435" v="50854" actId="21"/>
          <ac:grpSpMkLst>
            <pc:docMk/>
            <pc:sldMk cId="1717817052" sldId="2147048064"/>
            <ac:grpSpMk id="96" creationId="{1085478D-2892-4C62-BDB3-F6E87CE13367}"/>
          </ac:grpSpMkLst>
        </pc:grpChg>
        <pc:grpChg chg="add del mod">
          <ac:chgData name="Rolim de Moura, Lucas" userId="d79afec3-62e5-4232-b253-9652158c91d4" providerId="ADAL" clId="{E89F1C25-3E8C-43F4-8E4F-A8CC576B5A30}" dt="2023-01-24T18:33:06.869" v="50899" actId="21"/>
          <ac:grpSpMkLst>
            <pc:docMk/>
            <pc:sldMk cId="1717817052" sldId="2147048064"/>
            <ac:grpSpMk id="117" creationId="{CB59A188-343F-4A80-B328-94F71AFD2797}"/>
          </ac:grpSpMkLst>
        </pc:grpChg>
        <pc:grpChg chg="add del mod">
          <ac:chgData name="Rolim de Moura, Lucas" userId="d79afec3-62e5-4232-b253-9652158c91d4" providerId="ADAL" clId="{E89F1C25-3E8C-43F4-8E4F-A8CC576B5A30}" dt="2023-01-24T18:33:06.869" v="50899" actId="21"/>
          <ac:grpSpMkLst>
            <pc:docMk/>
            <pc:sldMk cId="1717817052" sldId="2147048064"/>
            <ac:grpSpMk id="120" creationId="{A8EFBC1D-65AC-4963-98BB-EC2839418CC4}"/>
          </ac:grpSpMkLst>
        </pc:grpChg>
        <pc:picChg chg="mod">
          <ac:chgData name="Rolim de Moura, Lucas" userId="d79afec3-62e5-4232-b253-9652158c91d4" providerId="ADAL" clId="{E89F1C25-3E8C-43F4-8E4F-A8CC576B5A30}" dt="2023-01-24T19:05:36.984" v="51398" actId="1076"/>
          <ac:picMkLst>
            <pc:docMk/>
            <pc:sldMk cId="1717817052" sldId="2147048064"/>
            <ac:picMk id="2" creationId="{E8A4774F-6953-4FDE-BE8D-25B7702ED11A}"/>
          </ac:picMkLst>
        </pc:picChg>
        <pc:picChg chg="add del mod modCrop">
          <ac:chgData name="Rolim de Moura, Lucas" userId="d79afec3-62e5-4232-b253-9652158c91d4" providerId="ADAL" clId="{E89F1C25-3E8C-43F4-8E4F-A8CC576B5A30}" dt="2023-01-24T18:32:23.150" v="50892" actId="478"/>
          <ac:picMkLst>
            <pc:docMk/>
            <pc:sldMk cId="1717817052" sldId="2147048064"/>
            <ac:picMk id="4" creationId="{1F566E36-3527-4425-9CD8-C8196B507433}"/>
          </ac:picMkLst>
        </pc:picChg>
        <pc:picChg chg="add mod">
          <ac:chgData name="Rolim de Moura, Lucas" userId="d79afec3-62e5-4232-b253-9652158c91d4" providerId="ADAL" clId="{E89F1C25-3E8C-43F4-8E4F-A8CC576B5A30}" dt="2023-01-24T19:33:09.572" v="52362" actId="1035"/>
          <ac:picMkLst>
            <pc:docMk/>
            <pc:sldMk cId="1717817052" sldId="2147048064"/>
            <ac:picMk id="5" creationId="{9CD289A0-FCAB-46E5-8C05-681BEB725B9E}"/>
          </ac:picMkLst>
        </pc:picChg>
        <pc:picChg chg="mod">
          <ac:chgData name="Rolim de Moura, Lucas" userId="d79afec3-62e5-4232-b253-9652158c91d4" providerId="ADAL" clId="{E89F1C25-3E8C-43F4-8E4F-A8CC576B5A30}" dt="2023-01-24T18:45:07.776" v="51100" actId="1038"/>
          <ac:picMkLst>
            <pc:docMk/>
            <pc:sldMk cId="1717817052" sldId="2147048064"/>
            <ac:picMk id="19" creationId="{BD3520A2-05F6-47CF-B4C5-9E10DFC41E98}"/>
          </ac:picMkLst>
        </pc:picChg>
        <pc:picChg chg="add del mod">
          <ac:chgData name="Rolim de Moura, Lucas" userId="d79afec3-62e5-4232-b253-9652158c91d4" providerId="ADAL" clId="{E89F1C25-3E8C-43F4-8E4F-A8CC576B5A30}" dt="2023-01-24T19:19:48.665" v="51930" actId="478"/>
          <ac:picMkLst>
            <pc:docMk/>
            <pc:sldMk cId="1717817052" sldId="2147048064"/>
            <ac:picMk id="20" creationId="{0D2AA084-0868-4DDE-8AB8-417BF4F3B452}"/>
          </ac:picMkLst>
        </pc:picChg>
        <pc:picChg chg="add del mod modCrop">
          <ac:chgData name="Rolim de Moura, Lucas" userId="d79afec3-62e5-4232-b253-9652158c91d4" providerId="ADAL" clId="{E89F1C25-3E8C-43F4-8E4F-A8CC576B5A30}" dt="2023-01-24T19:19:48.665" v="51930" actId="478"/>
          <ac:picMkLst>
            <pc:docMk/>
            <pc:sldMk cId="1717817052" sldId="2147048064"/>
            <ac:picMk id="23" creationId="{C4E2A0D7-2943-47B4-9FD1-F5D43520896B}"/>
          </ac:picMkLst>
        </pc:picChg>
        <pc:picChg chg="add mod modCrop">
          <ac:chgData name="Rolim de Moura, Lucas" userId="d79afec3-62e5-4232-b253-9652158c91d4" providerId="ADAL" clId="{E89F1C25-3E8C-43F4-8E4F-A8CC576B5A30}" dt="2023-01-24T19:05:30.452" v="51397" actId="1076"/>
          <ac:picMkLst>
            <pc:docMk/>
            <pc:sldMk cId="1717817052" sldId="2147048064"/>
            <ac:picMk id="25" creationId="{847557F7-D8BB-468B-A172-E7E8D92213AE}"/>
          </ac:picMkLst>
        </pc:picChg>
        <pc:picChg chg="add mod">
          <ac:chgData name="Rolim de Moura, Lucas" userId="d79afec3-62e5-4232-b253-9652158c91d4" providerId="ADAL" clId="{E89F1C25-3E8C-43F4-8E4F-A8CC576B5A30}" dt="2023-01-24T19:20:06.921" v="51941" actId="1035"/>
          <ac:picMkLst>
            <pc:docMk/>
            <pc:sldMk cId="1717817052" sldId="2147048064"/>
            <ac:picMk id="27" creationId="{464F257F-C5C5-49A1-93AE-CFEFAFEAE5F8}"/>
          </ac:picMkLst>
        </pc:picChg>
        <pc:picChg chg="add mod modCrop">
          <ac:chgData name="Rolim de Moura, Lucas" userId="d79afec3-62e5-4232-b253-9652158c91d4" providerId="ADAL" clId="{E89F1C25-3E8C-43F4-8E4F-A8CC576B5A30}" dt="2023-01-24T19:19:59.125" v="51935" actId="1036"/>
          <ac:picMkLst>
            <pc:docMk/>
            <pc:sldMk cId="1717817052" sldId="2147048064"/>
            <ac:picMk id="29" creationId="{FF87B356-4992-4F97-B4D1-2E3D105A184F}"/>
          </ac:picMkLst>
        </pc:picChg>
        <pc:picChg chg="add mod">
          <ac:chgData name="Rolim de Moura, Lucas" userId="d79afec3-62e5-4232-b253-9652158c91d4" providerId="ADAL" clId="{E89F1C25-3E8C-43F4-8E4F-A8CC576B5A30}" dt="2023-01-24T19:16:24.468" v="51846" actId="1076"/>
          <ac:picMkLst>
            <pc:docMk/>
            <pc:sldMk cId="1717817052" sldId="2147048064"/>
            <ac:picMk id="30" creationId="{AB66D882-0B1B-4B05-B118-AB9D0122277F}"/>
          </ac:picMkLst>
        </pc:picChg>
        <pc:picChg chg="mod">
          <ac:chgData name="Rolim de Moura, Lucas" userId="d79afec3-62e5-4232-b253-9652158c91d4" providerId="ADAL" clId="{E89F1C25-3E8C-43F4-8E4F-A8CC576B5A30}" dt="2023-01-24T18:57:49.906" v="51281" actId="1036"/>
          <ac:picMkLst>
            <pc:docMk/>
            <pc:sldMk cId="1717817052" sldId="2147048064"/>
            <ac:picMk id="56" creationId="{F056BE2B-EA36-461D-B3B6-680D025B6187}"/>
          </ac:picMkLst>
        </pc:picChg>
        <pc:picChg chg="add mod">
          <ac:chgData name="Rolim de Moura, Lucas" userId="d79afec3-62e5-4232-b253-9652158c91d4" providerId="ADAL" clId="{E89F1C25-3E8C-43F4-8E4F-A8CC576B5A30}" dt="2023-01-24T18:23:48.223" v="50779" actId="1035"/>
          <ac:picMkLst>
            <pc:docMk/>
            <pc:sldMk cId="1717817052" sldId="2147048064"/>
            <ac:picMk id="62" creationId="{C98CCB01-A0E7-4C1C-9AB1-0E1DEC04FF70}"/>
          </ac:picMkLst>
        </pc:picChg>
        <pc:picChg chg="del">
          <ac:chgData name="Rolim de Moura, Lucas" userId="d79afec3-62e5-4232-b253-9652158c91d4" providerId="ADAL" clId="{E89F1C25-3E8C-43F4-8E4F-A8CC576B5A30}" dt="2023-01-24T18:23:39.554" v="50754" actId="478"/>
          <ac:picMkLst>
            <pc:docMk/>
            <pc:sldMk cId="1717817052" sldId="2147048064"/>
            <ac:picMk id="67" creationId="{F71771C1-B5EA-46B4-AE3F-83F87774152F}"/>
          </ac:picMkLst>
        </pc:picChg>
        <pc:picChg chg="del">
          <ac:chgData name="Rolim de Moura, Lucas" userId="d79afec3-62e5-4232-b253-9652158c91d4" providerId="ADAL" clId="{E89F1C25-3E8C-43F4-8E4F-A8CC576B5A30}" dt="2023-01-24T18:27:30.923" v="50837" actId="478"/>
          <ac:picMkLst>
            <pc:docMk/>
            <pc:sldMk cId="1717817052" sldId="2147048064"/>
            <ac:picMk id="75" creationId="{A79C784D-9F6B-44FC-BDF2-0DE6786AE013}"/>
          </ac:picMkLst>
        </pc:picChg>
        <pc:picChg chg="mod">
          <ac:chgData name="Rolim de Moura, Lucas" userId="d79afec3-62e5-4232-b253-9652158c91d4" providerId="ADAL" clId="{E89F1C25-3E8C-43F4-8E4F-A8CC576B5A30}" dt="2023-01-24T18:57:49.906" v="51281" actId="1036"/>
          <ac:picMkLst>
            <pc:docMk/>
            <pc:sldMk cId="1717817052" sldId="2147048064"/>
            <ac:picMk id="106" creationId="{1853275A-DCC3-450D-919C-79EFB84B4E63}"/>
          </ac:picMkLst>
        </pc:picChg>
        <pc:picChg chg="add mod">
          <ac:chgData name="Rolim de Moura, Lucas" userId="d79afec3-62e5-4232-b253-9652158c91d4" providerId="ADAL" clId="{E89F1C25-3E8C-43F4-8E4F-A8CC576B5A30}" dt="2023-01-24T18:57:49.906" v="51281" actId="1036"/>
          <ac:picMkLst>
            <pc:docMk/>
            <pc:sldMk cId="1717817052" sldId="2147048064"/>
            <ac:picMk id="127" creationId="{8E06C358-FA7E-4F27-9969-93B58C4A366B}"/>
          </ac:picMkLst>
        </pc:picChg>
        <pc:picChg chg="add mod modCrop">
          <ac:chgData name="Rolim de Moura, Lucas" userId="d79afec3-62e5-4232-b253-9652158c91d4" providerId="ADAL" clId="{E89F1C25-3E8C-43F4-8E4F-A8CC576B5A30}" dt="2023-01-24T19:05:30.452" v="51397" actId="1076"/>
          <ac:picMkLst>
            <pc:docMk/>
            <pc:sldMk cId="1717817052" sldId="2147048064"/>
            <ac:picMk id="128" creationId="{96CBB45B-4E84-436E-99D6-8AC5417C10ED}"/>
          </ac:picMkLst>
        </pc:picChg>
      </pc:sldChg>
      <pc:sldChg chg="addSp delSp add del mod addAnim delAnim">
        <pc:chgData name="Rolim de Moura, Lucas" userId="d79afec3-62e5-4232-b253-9652158c91d4" providerId="ADAL" clId="{E89F1C25-3E8C-43F4-8E4F-A8CC576B5A30}" dt="2023-01-24T19:13:34.215" v="51701" actId="47"/>
        <pc:sldMkLst>
          <pc:docMk/>
          <pc:sldMk cId="1807328482" sldId="2147048065"/>
        </pc:sldMkLst>
        <pc:spChg chg="add del">
          <ac:chgData name="Rolim de Moura, Lucas" userId="d79afec3-62e5-4232-b253-9652158c91d4" providerId="ADAL" clId="{E89F1C25-3E8C-43F4-8E4F-A8CC576B5A30}" dt="2023-01-24T19:13:30.870" v="51700" actId="478"/>
          <ac:spMkLst>
            <pc:docMk/>
            <pc:sldMk cId="1807328482" sldId="2147048065"/>
            <ac:spMk id="79" creationId="{A1383E10-0913-4A9E-87E0-C63068DCDFD7}"/>
          </ac:spMkLst>
        </pc:spChg>
        <pc:spChg chg="add del">
          <ac:chgData name="Rolim de Moura, Lucas" userId="d79afec3-62e5-4232-b253-9652158c91d4" providerId="ADAL" clId="{E89F1C25-3E8C-43F4-8E4F-A8CC576B5A30}" dt="2023-01-24T19:13:30.870" v="51700" actId="478"/>
          <ac:spMkLst>
            <pc:docMk/>
            <pc:sldMk cId="1807328482" sldId="2147048065"/>
            <ac:spMk id="80" creationId="{5CFBEDE0-F1FD-461B-AC7F-13C104B5AA07}"/>
          </ac:spMkLst>
        </pc:spChg>
        <pc:spChg chg="add del">
          <ac:chgData name="Rolim de Moura, Lucas" userId="d79afec3-62e5-4232-b253-9652158c91d4" providerId="ADAL" clId="{E89F1C25-3E8C-43F4-8E4F-A8CC576B5A30}" dt="2023-01-24T19:13:30.870" v="51700" actId="478"/>
          <ac:spMkLst>
            <pc:docMk/>
            <pc:sldMk cId="1807328482" sldId="2147048065"/>
            <ac:spMk id="88" creationId="{F375CD68-A601-4D4D-92DE-EA2A0C917B54}"/>
          </ac:spMkLst>
        </pc:spChg>
      </pc:sldChg>
      <pc:sldMasterChg chg="del delSldLayout">
        <pc:chgData name="Rolim de Moura, Lucas" userId="d79afec3-62e5-4232-b253-9652158c91d4" providerId="ADAL" clId="{E89F1C25-3E8C-43F4-8E4F-A8CC576B5A30}" dt="2023-01-02T14:43:58.574" v="4107" actId="700"/>
        <pc:sldMasterMkLst>
          <pc:docMk/>
          <pc:sldMasterMk cId="187560193" sldId="2147483648"/>
        </pc:sldMasterMkLst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1826189996" sldId="2147483649"/>
          </pc:sldLayoutMkLst>
        </pc:sldLayoutChg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1707354984" sldId="2147483650"/>
          </pc:sldLayoutMkLst>
        </pc:sldLayoutChg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427794614" sldId="2147483651"/>
          </pc:sldLayoutMkLst>
        </pc:sldLayoutChg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239507550" sldId="2147483652"/>
          </pc:sldLayoutMkLst>
        </pc:sldLayoutChg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2154222168" sldId="2147483653"/>
          </pc:sldLayoutMkLst>
        </pc:sldLayoutChg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1361629270" sldId="2147483654"/>
          </pc:sldLayoutMkLst>
        </pc:sldLayoutChg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3675587638" sldId="2147483655"/>
          </pc:sldLayoutMkLst>
        </pc:sldLayoutChg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1857482866" sldId="2147483656"/>
          </pc:sldLayoutMkLst>
        </pc:sldLayoutChg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3605159762" sldId="2147483657"/>
          </pc:sldLayoutMkLst>
        </pc:sldLayoutChg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772421758" sldId="2147483658"/>
          </pc:sldLayoutMkLst>
        </pc:sldLayoutChg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1990769326" sldId="2147483659"/>
          </pc:sldLayoutMkLst>
        </pc:sldLayoutChg>
        <pc:sldLayoutChg chg="del">
          <pc:chgData name="Rolim de Moura, Lucas" userId="d79afec3-62e5-4232-b253-9652158c91d4" providerId="ADAL" clId="{E89F1C25-3E8C-43F4-8E4F-A8CC576B5A30}" dt="2023-01-02T14:43:58.574" v="4107" actId="700"/>
          <pc:sldLayoutMkLst>
            <pc:docMk/>
            <pc:sldMasterMk cId="187560193" sldId="2147483648"/>
            <pc:sldLayoutMk cId="2951955415" sldId="2147483660"/>
          </pc:sldLayoutMkLst>
        </pc:sldLayoutChg>
      </pc:sldMasterChg>
      <pc:sldMasterChg chg="add del addSldLayout delSldLayout">
        <pc:chgData name="Rolim de Moura, Lucas" userId="d79afec3-62e5-4232-b253-9652158c91d4" providerId="ADAL" clId="{E89F1C25-3E8C-43F4-8E4F-A8CC576B5A30}" dt="2023-01-04T13:32:28.569" v="14271" actId="700"/>
        <pc:sldMasterMkLst>
          <pc:docMk/>
          <pc:sldMasterMk cId="2770092024" sldId="2147483661"/>
        </pc:sldMasterMkLst>
        <pc:sldLayoutChg chg="add del">
          <pc:chgData name="Rolim de Moura, Lucas" userId="d79afec3-62e5-4232-b253-9652158c91d4" providerId="ADAL" clId="{E89F1C25-3E8C-43F4-8E4F-A8CC576B5A30}" dt="2023-01-04T13:32:28.569" v="14271" actId="700"/>
          <pc:sldLayoutMkLst>
            <pc:docMk/>
            <pc:sldMasterMk cId="2770092024" sldId="2147483661"/>
            <pc:sldLayoutMk cId="3147881360" sldId="2147483662"/>
          </pc:sldLayoutMkLst>
        </pc:sldLayoutChg>
      </pc:sldMasterChg>
      <pc:sldMasterChg chg="add del addSldLayout delSldLayout">
        <pc:chgData name="Rolim de Moura, Lucas" userId="d79afec3-62e5-4232-b253-9652158c91d4" providerId="ADAL" clId="{E89F1C25-3E8C-43F4-8E4F-A8CC576B5A30}" dt="2023-01-04T13:33:46.018" v="14297" actId="700"/>
        <pc:sldMasterMkLst>
          <pc:docMk/>
          <pc:sldMasterMk cId="396366396" sldId="2147483663"/>
        </pc:sldMasterMkLst>
        <pc:sldLayoutChg chg="add del">
          <pc:chgData name="Rolim de Moura, Lucas" userId="d79afec3-62e5-4232-b253-9652158c91d4" providerId="ADAL" clId="{E89F1C25-3E8C-43F4-8E4F-A8CC576B5A30}" dt="2023-01-04T13:33:46.018" v="14297" actId="700"/>
          <pc:sldLayoutMkLst>
            <pc:docMk/>
            <pc:sldMasterMk cId="396366396" sldId="2147483663"/>
            <pc:sldLayoutMk cId="412205846" sldId="2147483664"/>
          </pc:sldLayoutMkLst>
        </pc:sldLayoutChg>
      </pc:sldMasterChg>
      <pc:sldMasterChg chg="del delSldLayout">
        <pc:chgData name="Rolim de Moura, Lucas" userId="d79afec3-62e5-4232-b253-9652158c91d4" providerId="ADAL" clId="{E89F1C25-3E8C-43F4-8E4F-A8CC576B5A30}" dt="2023-01-10T13:44:42.280" v="29407" actId="700"/>
        <pc:sldMasterMkLst>
          <pc:docMk/>
          <pc:sldMasterMk cId="682892837" sldId="2147483693"/>
        </pc:sldMasterMkLst>
        <pc:sldLayoutChg chg="del">
          <pc:chgData name="Rolim de Moura, Lucas" userId="d79afec3-62e5-4232-b253-9652158c91d4" providerId="ADAL" clId="{E89F1C25-3E8C-43F4-8E4F-A8CC576B5A30}" dt="2023-01-10T13:44:42.280" v="29407" actId="700"/>
          <pc:sldLayoutMkLst>
            <pc:docMk/>
            <pc:sldMasterMk cId="682892837" sldId="2147483693"/>
            <pc:sldLayoutMk cId="2717504739" sldId="214748369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191888-56D7-41B9-96BD-1A267E0FA7C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5FADEE1-A0BF-4C32-989B-4D1D9AC1B62B}">
      <dgm:prSet custT="1"/>
      <dgm:spPr>
        <a:solidFill>
          <a:srgbClr val="0070C0"/>
        </a:solidFill>
      </dgm:spPr>
      <dgm:t>
        <a:bodyPr/>
        <a:lstStyle/>
        <a:p>
          <a:r>
            <a:rPr lang="en-US" sz="1600" b="1" dirty="0"/>
            <a:t>O que </a:t>
          </a:r>
          <a:r>
            <a:rPr lang="en-US" sz="1600" b="1" dirty="0" err="1"/>
            <a:t>são</a:t>
          </a:r>
          <a:r>
            <a:rPr lang="en-US" sz="1600" b="1" dirty="0"/>
            <a:t> </a:t>
          </a:r>
          <a:r>
            <a:rPr lang="en-US" sz="1600" b="1" dirty="0" err="1"/>
            <a:t>iniciativas</a:t>
          </a:r>
          <a:r>
            <a:rPr lang="en-US" sz="1600" b="1" dirty="0"/>
            <a:t> IHS</a:t>
          </a:r>
        </a:p>
      </dgm:t>
    </dgm:pt>
    <dgm:pt modelId="{FCCD9644-F128-4F2C-85DE-F932C4073480}" type="parTrans" cxnId="{2CF2D5C0-A7EF-40E2-B08A-5C13D1F8DEA1}">
      <dgm:prSet/>
      <dgm:spPr/>
      <dgm:t>
        <a:bodyPr/>
        <a:lstStyle/>
        <a:p>
          <a:endParaRPr lang="en-US"/>
        </a:p>
      </dgm:t>
    </dgm:pt>
    <dgm:pt modelId="{37AAF1E0-7236-4F87-AB56-05E5917F5B40}" type="sibTrans" cxnId="{2CF2D5C0-A7EF-40E2-B08A-5C13D1F8DEA1}">
      <dgm:prSet/>
      <dgm:spPr/>
      <dgm:t>
        <a:bodyPr/>
        <a:lstStyle/>
        <a:p>
          <a:endParaRPr lang="en-US"/>
        </a:p>
      </dgm:t>
    </dgm:pt>
    <dgm:pt modelId="{4B4920F5-B6A9-4E10-8C40-1A8920F555D7}">
      <dgm:prSet custT="1"/>
      <dgm:spPr>
        <a:solidFill>
          <a:srgbClr val="0070C0"/>
        </a:solidFill>
      </dgm:spPr>
      <dgm:t>
        <a:bodyPr/>
        <a:lstStyle/>
        <a:p>
          <a:r>
            <a:rPr lang="en-US" sz="1600" b="1" dirty="0" err="1"/>
            <a:t>Linha</a:t>
          </a:r>
          <a:r>
            <a:rPr lang="en-US" sz="1600" b="1" dirty="0"/>
            <a:t> do tempo  </a:t>
          </a:r>
        </a:p>
      </dgm:t>
    </dgm:pt>
    <dgm:pt modelId="{F40059FC-06DE-4374-BB44-518AC061ADBD}" type="parTrans" cxnId="{31BF009C-6FF0-4B07-822C-576BB9E090BA}">
      <dgm:prSet/>
      <dgm:spPr/>
      <dgm:t>
        <a:bodyPr/>
        <a:lstStyle/>
        <a:p>
          <a:endParaRPr lang="en-US"/>
        </a:p>
      </dgm:t>
    </dgm:pt>
    <dgm:pt modelId="{15037AAB-8BCF-4946-BC21-41386A90DCD4}" type="sibTrans" cxnId="{31BF009C-6FF0-4B07-822C-576BB9E090BA}">
      <dgm:prSet/>
      <dgm:spPr/>
      <dgm:t>
        <a:bodyPr/>
        <a:lstStyle/>
        <a:p>
          <a:endParaRPr lang="en-US"/>
        </a:p>
      </dgm:t>
    </dgm:pt>
    <dgm:pt modelId="{C5BB6761-8FF5-4326-B31D-AE20161F5C2E}">
      <dgm:prSet custT="1"/>
      <dgm:spPr>
        <a:solidFill>
          <a:srgbClr val="0070C0"/>
        </a:solidFill>
      </dgm:spPr>
      <dgm:t>
        <a:bodyPr/>
        <a:lstStyle/>
        <a:p>
          <a:r>
            <a:rPr lang="en-US" sz="1600" b="1" dirty="0" err="1"/>
            <a:t>Evolução</a:t>
          </a:r>
          <a:r>
            <a:rPr lang="en-US" sz="1600" b="1" dirty="0"/>
            <a:t> do </a:t>
          </a:r>
          <a:r>
            <a:rPr lang="en-US" sz="1600" b="1" dirty="0" err="1"/>
            <a:t>modelo</a:t>
          </a:r>
          <a:endParaRPr lang="en-US" sz="1600" b="1" dirty="0"/>
        </a:p>
      </dgm:t>
    </dgm:pt>
    <dgm:pt modelId="{D407EE83-129B-41A6-B0E8-AC7ED0E636F3}" type="parTrans" cxnId="{B3B019C2-6882-44EC-A686-9EB8BB99894A}">
      <dgm:prSet/>
      <dgm:spPr/>
      <dgm:t>
        <a:bodyPr/>
        <a:lstStyle/>
        <a:p>
          <a:endParaRPr lang="en-US"/>
        </a:p>
      </dgm:t>
    </dgm:pt>
    <dgm:pt modelId="{B9558C89-D8AD-4C0D-BC69-281DA16A24C6}" type="sibTrans" cxnId="{B3B019C2-6882-44EC-A686-9EB8BB99894A}">
      <dgm:prSet/>
      <dgm:spPr/>
      <dgm:t>
        <a:bodyPr/>
        <a:lstStyle/>
        <a:p>
          <a:endParaRPr lang="en-US"/>
        </a:p>
      </dgm:t>
    </dgm:pt>
    <dgm:pt modelId="{5A408641-C7EE-4E02-955F-25A256EC2506}">
      <dgm:prSet custT="1"/>
      <dgm:spPr>
        <a:solidFill>
          <a:srgbClr val="0070C0"/>
        </a:solidFill>
      </dgm:spPr>
      <dgm:t>
        <a:bodyPr/>
        <a:lstStyle/>
        <a:p>
          <a:r>
            <a:rPr lang="en-US" sz="1600" b="1" dirty="0"/>
            <a:t>Highlights e insights dos </a:t>
          </a:r>
          <a:r>
            <a:rPr lang="en-US" sz="1600" b="1" dirty="0" err="1"/>
            <a:t>projetos</a:t>
          </a:r>
          <a:endParaRPr lang="en-US" sz="1600" b="1" dirty="0"/>
        </a:p>
      </dgm:t>
    </dgm:pt>
    <dgm:pt modelId="{3152EF3C-53D0-443E-A802-826FB84D8118}" type="sibTrans" cxnId="{15BC5023-028E-4593-99BC-876E4BCC1E1C}">
      <dgm:prSet/>
      <dgm:spPr/>
      <dgm:t>
        <a:bodyPr/>
        <a:lstStyle/>
        <a:p>
          <a:endParaRPr lang="pt-BR"/>
        </a:p>
      </dgm:t>
    </dgm:pt>
    <dgm:pt modelId="{5A9315E8-AA36-41B4-A111-D227DDD95D30}" type="parTrans" cxnId="{15BC5023-028E-4593-99BC-876E4BCC1E1C}">
      <dgm:prSet/>
      <dgm:spPr/>
      <dgm:t>
        <a:bodyPr/>
        <a:lstStyle/>
        <a:p>
          <a:endParaRPr lang="pt-BR"/>
        </a:p>
      </dgm:t>
    </dgm:pt>
    <dgm:pt modelId="{85B82C0D-AECD-4D34-A25E-A0D2F73628E8}">
      <dgm:prSet custT="1"/>
      <dgm:spPr>
        <a:solidFill>
          <a:srgbClr val="0070C0"/>
        </a:solidFill>
      </dgm:spPr>
      <dgm:t>
        <a:bodyPr/>
        <a:lstStyle/>
        <a:p>
          <a:r>
            <a:rPr lang="en-US" sz="1600" b="1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Guia</a:t>
          </a:r>
          <a:r>
            <a:rPr lang="en-US" sz="1600" b="1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600" b="1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Execução</a:t>
          </a:r>
          <a:r>
            <a:rPr lang="en-US" sz="1600" b="1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C4F12A10-9FF2-4680-934D-135A6044F867}" type="parTrans" cxnId="{20819BBF-CBA6-43D7-A265-0EDBF6834EC1}">
      <dgm:prSet/>
      <dgm:spPr/>
      <dgm:t>
        <a:bodyPr/>
        <a:lstStyle/>
        <a:p>
          <a:endParaRPr lang="pt-BR"/>
        </a:p>
      </dgm:t>
    </dgm:pt>
    <dgm:pt modelId="{DFFFE654-933F-4697-B55A-D8E98CB9DD55}" type="sibTrans" cxnId="{20819BBF-CBA6-43D7-A265-0EDBF6834EC1}">
      <dgm:prSet/>
      <dgm:spPr/>
      <dgm:t>
        <a:bodyPr/>
        <a:lstStyle/>
        <a:p>
          <a:endParaRPr lang="pt-BR"/>
        </a:p>
      </dgm:t>
    </dgm:pt>
    <dgm:pt modelId="{23162293-A20A-46E7-A11B-B906579FFAD4}">
      <dgm:prSet custT="1"/>
      <dgm:spPr>
        <a:solidFill>
          <a:srgbClr val="0070C0"/>
        </a:solidFill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Conclusões</a:t>
          </a:r>
          <a:endParaRPr lang="en-US" sz="1600" b="1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A8F640A-2CCE-4A63-B09F-108E1E06E5A0}" type="parTrans" cxnId="{ED4FA9AC-770D-4CCB-9EEC-22F37063C13D}">
      <dgm:prSet/>
      <dgm:spPr/>
      <dgm:t>
        <a:bodyPr/>
        <a:lstStyle/>
        <a:p>
          <a:endParaRPr lang="pt-BR"/>
        </a:p>
      </dgm:t>
    </dgm:pt>
    <dgm:pt modelId="{9B8126FD-984B-4E69-8400-24BC69F1B29A}" type="sibTrans" cxnId="{ED4FA9AC-770D-4CCB-9EEC-22F37063C13D}">
      <dgm:prSet/>
      <dgm:spPr/>
      <dgm:t>
        <a:bodyPr/>
        <a:lstStyle/>
        <a:p>
          <a:endParaRPr lang="pt-BR"/>
        </a:p>
      </dgm:t>
    </dgm:pt>
    <dgm:pt modelId="{D52A1BFA-01C3-4C35-97F9-3474116CD544}" type="pres">
      <dgm:prSet presAssocID="{AE191888-56D7-41B9-96BD-1A267E0FA7CB}" presName="linear" presStyleCnt="0">
        <dgm:presLayoutVars>
          <dgm:dir/>
          <dgm:animLvl val="lvl"/>
          <dgm:resizeHandles val="exact"/>
        </dgm:presLayoutVars>
      </dgm:prSet>
      <dgm:spPr/>
    </dgm:pt>
    <dgm:pt modelId="{6E76CDDE-ABC4-4AFB-A647-EA0EF868BB17}" type="pres">
      <dgm:prSet presAssocID="{95FADEE1-A0BF-4C32-989B-4D1D9AC1B62B}" presName="parentLin" presStyleCnt="0"/>
      <dgm:spPr/>
    </dgm:pt>
    <dgm:pt modelId="{D2B1C381-442A-45BD-8F0F-A570BC6F74E5}" type="pres">
      <dgm:prSet presAssocID="{95FADEE1-A0BF-4C32-989B-4D1D9AC1B62B}" presName="parentLeftMargin" presStyleLbl="node1" presStyleIdx="0" presStyleCnt="6"/>
      <dgm:spPr/>
    </dgm:pt>
    <dgm:pt modelId="{8958323B-D63E-4979-92B6-9002BB4C23AA}" type="pres">
      <dgm:prSet presAssocID="{95FADEE1-A0BF-4C32-989B-4D1D9AC1B62B}" presName="parentText" presStyleLbl="node1" presStyleIdx="0" presStyleCnt="6" custScaleX="142857" custLinFactX="-168" custLinFactNeighborX="-100000" custLinFactNeighborY="9679">
        <dgm:presLayoutVars>
          <dgm:chMax val="0"/>
          <dgm:bulletEnabled val="1"/>
        </dgm:presLayoutVars>
      </dgm:prSet>
      <dgm:spPr/>
    </dgm:pt>
    <dgm:pt modelId="{C6CA87CE-6271-4F30-B336-8E3CE2153403}" type="pres">
      <dgm:prSet presAssocID="{95FADEE1-A0BF-4C32-989B-4D1D9AC1B62B}" presName="negativeSpace" presStyleCnt="0"/>
      <dgm:spPr/>
    </dgm:pt>
    <dgm:pt modelId="{FC301CF5-8163-4EDA-9912-BBD298DD706B}" type="pres">
      <dgm:prSet presAssocID="{95FADEE1-A0BF-4C32-989B-4D1D9AC1B62B}" presName="childText" presStyleLbl="conFgAcc1" presStyleIdx="0" presStyleCnt="6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4F711E50-5394-418D-AC0D-5047919C1486}" type="pres">
      <dgm:prSet presAssocID="{37AAF1E0-7236-4F87-AB56-05E5917F5B40}" presName="spaceBetweenRectangles" presStyleCnt="0"/>
      <dgm:spPr/>
    </dgm:pt>
    <dgm:pt modelId="{33410CD6-EB14-4803-A02A-187AA15D4138}" type="pres">
      <dgm:prSet presAssocID="{4B4920F5-B6A9-4E10-8C40-1A8920F555D7}" presName="parentLin" presStyleCnt="0"/>
      <dgm:spPr/>
    </dgm:pt>
    <dgm:pt modelId="{CCE79CCA-3594-4BE4-BDF4-736AE058C394}" type="pres">
      <dgm:prSet presAssocID="{4B4920F5-B6A9-4E10-8C40-1A8920F555D7}" presName="parentLeftMargin" presStyleLbl="node1" presStyleIdx="0" presStyleCnt="6"/>
      <dgm:spPr/>
    </dgm:pt>
    <dgm:pt modelId="{8F07310E-1610-4074-9D9A-B9DFBCEB1E29}" type="pres">
      <dgm:prSet presAssocID="{4B4920F5-B6A9-4E10-8C40-1A8920F555D7}" presName="parentText" presStyleLbl="node1" presStyleIdx="1" presStyleCnt="6" custScaleX="142857" custLinFactX="-243" custLinFactNeighborX="-100000" custLinFactNeighborY="11293">
        <dgm:presLayoutVars>
          <dgm:chMax val="0"/>
          <dgm:bulletEnabled val="1"/>
        </dgm:presLayoutVars>
      </dgm:prSet>
      <dgm:spPr/>
    </dgm:pt>
    <dgm:pt modelId="{D57C264E-C5CE-473D-A5D7-3CAFB9F04D62}" type="pres">
      <dgm:prSet presAssocID="{4B4920F5-B6A9-4E10-8C40-1A8920F555D7}" presName="negativeSpace" presStyleCnt="0"/>
      <dgm:spPr/>
    </dgm:pt>
    <dgm:pt modelId="{E07C9FC1-2657-464D-9789-68DF2E9AA492}" type="pres">
      <dgm:prSet presAssocID="{4B4920F5-B6A9-4E10-8C40-1A8920F555D7}" presName="childText" presStyleLbl="conFgAcc1" presStyleIdx="1" presStyleCnt="6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BA9B2562-AB1E-4A61-9C0A-148D3E8EA249}" type="pres">
      <dgm:prSet presAssocID="{15037AAB-8BCF-4946-BC21-41386A90DCD4}" presName="spaceBetweenRectangles" presStyleCnt="0"/>
      <dgm:spPr/>
    </dgm:pt>
    <dgm:pt modelId="{39A77701-6F5A-4F51-ADA2-85A73C3DAE90}" type="pres">
      <dgm:prSet presAssocID="{C5BB6761-8FF5-4326-B31D-AE20161F5C2E}" presName="parentLin" presStyleCnt="0"/>
      <dgm:spPr/>
    </dgm:pt>
    <dgm:pt modelId="{266D86AF-E169-47E6-B41E-079A2C38D073}" type="pres">
      <dgm:prSet presAssocID="{C5BB6761-8FF5-4326-B31D-AE20161F5C2E}" presName="parentLeftMargin" presStyleLbl="node1" presStyleIdx="1" presStyleCnt="6"/>
      <dgm:spPr/>
    </dgm:pt>
    <dgm:pt modelId="{8EB631E0-5288-4915-A3DE-FABF4BE05132}" type="pres">
      <dgm:prSet presAssocID="{C5BB6761-8FF5-4326-B31D-AE20161F5C2E}" presName="parentText" presStyleLbl="node1" presStyleIdx="2" presStyleCnt="6" custScaleX="142857" custLinFactX="-25" custLinFactNeighborX="-100000" custLinFactNeighborY="399">
        <dgm:presLayoutVars>
          <dgm:chMax val="0"/>
          <dgm:bulletEnabled val="1"/>
        </dgm:presLayoutVars>
      </dgm:prSet>
      <dgm:spPr/>
    </dgm:pt>
    <dgm:pt modelId="{FE1D190E-F25A-4A6E-8ED7-4AB3C9EE7E0A}" type="pres">
      <dgm:prSet presAssocID="{C5BB6761-8FF5-4326-B31D-AE20161F5C2E}" presName="negativeSpace" presStyleCnt="0"/>
      <dgm:spPr/>
    </dgm:pt>
    <dgm:pt modelId="{D1113C00-CF44-4891-A028-368540EC1FA9}" type="pres">
      <dgm:prSet presAssocID="{C5BB6761-8FF5-4326-B31D-AE20161F5C2E}" presName="childText" presStyleLbl="conFgAcc1" presStyleIdx="2" presStyleCnt="6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E1DCB22A-7CF9-4412-B949-77F322C24C32}" type="pres">
      <dgm:prSet presAssocID="{B9558C89-D8AD-4C0D-BC69-281DA16A24C6}" presName="spaceBetweenRectangles" presStyleCnt="0"/>
      <dgm:spPr/>
    </dgm:pt>
    <dgm:pt modelId="{BD811941-5649-4145-BA20-526C3A97463E}" type="pres">
      <dgm:prSet presAssocID="{5A408641-C7EE-4E02-955F-25A256EC2506}" presName="parentLin" presStyleCnt="0"/>
      <dgm:spPr/>
    </dgm:pt>
    <dgm:pt modelId="{32BF0C83-F2EF-4098-9A33-C64310F9F0FC}" type="pres">
      <dgm:prSet presAssocID="{5A408641-C7EE-4E02-955F-25A256EC2506}" presName="parentLeftMargin" presStyleLbl="node1" presStyleIdx="2" presStyleCnt="6"/>
      <dgm:spPr/>
    </dgm:pt>
    <dgm:pt modelId="{DC88BB56-77BB-4BE7-9394-E4B73748E8F9}" type="pres">
      <dgm:prSet presAssocID="{5A408641-C7EE-4E02-955F-25A256EC2506}" presName="parentText" presStyleLbl="node1" presStyleIdx="3" presStyleCnt="6" custScaleX="150037" custLinFactX="-460" custLinFactNeighborX="-100000" custLinFactNeighborY="6453">
        <dgm:presLayoutVars>
          <dgm:chMax val="0"/>
          <dgm:bulletEnabled val="1"/>
        </dgm:presLayoutVars>
      </dgm:prSet>
      <dgm:spPr/>
    </dgm:pt>
    <dgm:pt modelId="{730AD52B-8028-4EAA-AA8E-C2E1046D2A48}" type="pres">
      <dgm:prSet presAssocID="{5A408641-C7EE-4E02-955F-25A256EC2506}" presName="negativeSpace" presStyleCnt="0"/>
      <dgm:spPr/>
    </dgm:pt>
    <dgm:pt modelId="{C6B08B6B-3933-4FA0-912B-D270F253A7D9}" type="pres">
      <dgm:prSet presAssocID="{5A408641-C7EE-4E02-955F-25A256EC2506}" presName="childText" presStyleLbl="conFgAcc1" presStyleIdx="3" presStyleCnt="6">
        <dgm:presLayoutVars>
          <dgm:bulletEnabled val="1"/>
        </dgm:presLayoutVars>
      </dgm:prSet>
      <dgm:spPr>
        <a:ln>
          <a:solidFill>
            <a:schemeClr val="tx1"/>
          </a:solidFill>
        </a:ln>
      </dgm:spPr>
    </dgm:pt>
    <dgm:pt modelId="{D6D9DBBA-E72B-4472-B043-7061120A4A61}" type="pres">
      <dgm:prSet presAssocID="{3152EF3C-53D0-443E-A802-826FB84D8118}" presName="spaceBetweenRectangles" presStyleCnt="0"/>
      <dgm:spPr/>
    </dgm:pt>
    <dgm:pt modelId="{0514D748-3DC2-4905-A20A-05028E05BEA4}" type="pres">
      <dgm:prSet presAssocID="{85B82C0D-AECD-4D34-A25E-A0D2F73628E8}" presName="parentLin" presStyleCnt="0"/>
      <dgm:spPr/>
    </dgm:pt>
    <dgm:pt modelId="{704BBD77-0C17-47B0-8827-72948412ACD3}" type="pres">
      <dgm:prSet presAssocID="{85B82C0D-AECD-4D34-A25E-A0D2F73628E8}" presName="parentLeftMargin" presStyleLbl="node1" presStyleIdx="3" presStyleCnt="6" custScaleX="127962"/>
      <dgm:spPr/>
    </dgm:pt>
    <dgm:pt modelId="{2422E642-BB96-4949-AC59-BB7B1147E1D0}" type="pres">
      <dgm:prSet presAssocID="{85B82C0D-AECD-4D34-A25E-A0D2F73628E8}" presName="parentText" presStyleLbl="node1" presStyleIdx="4" presStyleCnt="6" custScaleX="179712" custLinFactX="-1980" custLinFactNeighborX="-100000" custLinFactNeighborY="1614">
        <dgm:presLayoutVars>
          <dgm:chMax val="0"/>
          <dgm:bulletEnabled val="1"/>
        </dgm:presLayoutVars>
      </dgm:prSet>
      <dgm:spPr/>
    </dgm:pt>
    <dgm:pt modelId="{6B422F75-86E4-4F4C-BFC3-AD772DCABE86}" type="pres">
      <dgm:prSet presAssocID="{85B82C0D-AECD-4D34-A25E-A0D2F73628E8}" presName="negativeSpace" presStyleCnt="0"/>
      <dgm:spPr/>
    </dgm:pt>
    <dgm:pt modelId="{C9BB5470-6306-4A60-850F-1A91ADABD897}" type="pres">
      <dgm:prSet presAssocID="{85B82C0D-AECD-4D34-A25E-A0D2F73628E8}" presName="childText" presStyleLbl="conFgAcc1" presStyleIdx="4" presStyleCnt="6">
        <dgm:presLayoutVars>
          <dgm:bulletEnabled val="1"/>
        </dgm:presLayoutVars>
      </dgm:prSet>
      <dgm:spPr>
        <a:xfrm>
          <a:off x="0" y="4915531"/>
          <a:ext cx="6264275" cy="504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737572"/>
          </a:solidFill>
          <a:prstDash val="solid"/>
          <a:miter lim="800000"/>
        </a:ln>
        <a:effectLst/>
      </dgm:spPr>
    </dgm:pt>
    <dgm:pt modelId="{E905937F-57EA-4078-B7CE-6F1CB183D5BE}" type="pres">
      <dgm:prSet presAssocID="{DFFFE654-933F-4697-B55A-D8E98CB9DD55}" presName="spaceBetweenRectangles" presStyleCnt="0"/>
      <dgm:spPr/>
    </dgm:pt>
    <dgm:pt modelId="{64F3E311-FB1A-42AA-9E12-650DC25ACD3C}" type="pres">
      <dgm:prSet presAssocID="{23162293-A20A-46E7-A11B-B906579FFAD4}" presName="parentLin" presStyleCnt="0"/>
      <dgm:spPr/>
    </dgm:pt>
    <dgm:pt modelId="{11EFD1BA-8EDC-466E-9A2A-EADC348C432A}" type="pres">
      <dgm:prSet presAssocID="{23162293-A20A-46E7-A11B-B906579FFAD4}" presName="parentLeftMargin" presStyleLbl="node1" presStyleIdx="4" presStyleCnt="6" custScaleX="126096" custLinFactX="-1980" custLinFactNeighborX="-100000" custLinFactNeighborY="1614"/>
      <dgm:spPr/>
    </dgm:pt>
    <dgm:pt modelId="{71F973FB-0EEB-4468-B7F0-0F0E012FBF41}" type="pres">
      <dgm:prSet presAssocID="{23162293-A20A-46E7-A11B-B906579FFAD4}" presName="parentText" presStyleLbl="node1" presStyleIdx="5" presStyleCnt="6" custScaleX="160930" custLinFactX="-1864" custLinFactNeighborX="-100000">
        <dgm:presLayoutVars>
          <dgm:chMax val="0"/>
          <dgm:bulletEnabled val="1"/>
        </dgm:presLayoutVars>
      </dgm:prSet>
      <dgm:spPr/>
    </dgm:pt>
    <dgm:pt modelId="{6ADE131A-F4CC-4642-A438-F3FB0151D407}" type="pres">
      <dgm:prSet presAssocID="{23162293-A20A-46E7-A11B-B906579FFAD4}" presName="negativeSpace" presStyleCnt="0"/>
      <dgm:spPr/>
    </dgm:pt>
    <dgm:pt modelId="{004EA52A-A2E5-416C-A3CE-B94968EBE657}" type="pres">
      <dgm:prSet presAssocID="{23162293-A20A-46E7-A11B-B906579FFAD4}" presName="childText" presStyleLbl="conFgAcc1" presStyleIdx="5" presStyleCnt="6">
        <dgm:presLayoutVars>
          <dgm:bulletEnabled val="1"/>
        </dgm:presLayoutVars>
      </dgm:prSet>
      <dgm:spPr>
        <a:xfrm>
          <a:off x="0" y="4976551"/>
          <a:ext cx="6264275" cy="4284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737572"/>
          </a:solidFill>
          <a:prstDash val="solid"/>
          <a:miter lim="800000"/>
        </a:ln>
        <a:effectLst/>
      </dgm:spPr>
    </dgm:pt>
  </dgm:ptLst>
  <dgm:cxnLst>
    <dgm:cxn modelId="{77E7EA11-6F9B-4236-A962-C031F02EAED4}" type="presOf" srcId="{85B82C0D-AECD-4D34-A25E-A0D2F73628E8}" destId="{704BBD77-0C17-47B0-8827-72948412ACD3}" srcOrd="0" destOrd="0" presId="urn:microsoft.com/office/officeart/2005/8/layout/list1"/>
    <dgm:cxn modelId="{15BC5023-028E-4593-99BC-876E4BCC1E1C}" srcId="{AE191888-56D7-41B9-96BD-1A267E0FA7CB}" destId="{5A408641-C7EE-4E02-955F-25A256EC2506}" srcOrd="3" destOrd="0" parTransId="{5A9315E8-AA36-41B4-A111-D227DDD95D30}" sibTransId="{3152EF3C-53D0-443E-A802-826FB84D8118}"/>
    <dgm:cxn modelId="{F9B14B30-2CFC-4D22-9187-60EA6DD3089E}" type="presOf" srcId="{95FADEE1-A0BF-4C32-989B-4D1D9AC1B62B}" destId="{8958323B-D63E-4979-92B6-9002BB4C23AA}" srcOrd="1" destOrd="0" presId="urn:microsoft.com/office/officeart/2005/8/layout/list1"/>
    <dgm:cxn modelId="{786E2363-3B38-4473-A69F-0BCB46381EF6}" type="presOf" srcId="{85B82C0D-AECD-4D34-A25E-A0D2F73628E8}" destId="{2422E642-BB96-4949-AC59-BB7B1147E1D0}" srcOrd="1" destOrd="0" presId="urn:microsoft.com/office/officeart/2005/8/layout/list1"/>
    <dgm:cxn modelId="{5E3D166F-9E3A-4D64-A85A-3559BFAB3107}" type="presOf" srcId="{C5BB6761-8FF5-4326-B31D-AE20161F5C2E}" destId="{266D86AF-E169-47E6-B41E-079A2C38D073}" srcOrd="0" destOrd="0" presId="urn:microsoft.com/office/officeart/2005/8/layout/list1"/>
    <dgm:cxn modelId="{6A8CB978-6E81-4B07-825F-AE41FF8AC3FB}" type="presOf" srcId="{95FADEE1-A0BF-4C32-989B-4D1D9AC1B62B}" destId="{D2B1C381-442A-45BD-8F0F-A570BC6F74E5}" srcOrd="0" destOrd="0" presId="urn:microsoft.com/office/officeart/2005/8/layout/list1"/>
    <dgm:cxn modelId="{8DDA1F95-9DB9-403F-B3B9-3605DCDA2972}" type="presOf" srcId="{5A408641-C7EE-4E02-955F-25A256EC2506}" destId="{DC88BB56-77BB-4BE7-9394-E4B73748E8F9}" srcOrd="1" destOrd="0" presId="urn:microsoft.com/office/officeart/2005/8/layout/list1"/>
    <dgm:cxn modelId="{31BF009C-6FF0-4B07-822C-576BB9E090BA}" srcId="{AE191888-56D7-41B9-96BD-1A267E0FA7CB}" destId="{4B4920F5-B6A9-4E10-8C40-1A8920F555D7}" srcOrd="1" destOrd="0" parTransId="{F40059FC-06DE-4374-BB44-518AC061ADBD}" sibTransId="{15037AAB-8BCF-4946-BC21-41386A90DCD4}"/>
    <dgm:cxn modelId="{ED4FA9AC-770D-4CCB-9EEC-22F37063C13D}" srcId="{AE191888-56D7-41B9-96BD-1A267E0FA7CB}" destId="{23162293-A20A-46E7-A11B-B906579FFAD4}" srcOrd="5" destOrd="0" parTransId="{AA8F640A-2CCE-4A63-B09F-108E1E06E5A0}" sibTransId="{9B8126FD-984B-4E69-8400-24BC69F1B29A}"/>
    <dgm:cxn modelId="{2E0F55B4-1C4D-41E0-B631-42AA25277A8E}" type="presOf" srcId="{C5BB6761-8FF5-4326-B31D-AE20161F5C2E}" destId="{8EB631E0-5288-4915-A3DE-FABF4BE05132}" srcOrd="1" destOrd="0" presId="urn:microsoft.com/office/officeart/2005/8/layout/list1"/>
    <dgm:cxn modelId="{20819BBF-CBA6-43D7-A265-0EDBF6834EC1}" srcId="{AE191888-56D7-41B9-96BD-1A267E0FA7CB}" destId="{85B82C0D-AECD-4D34-A25E-A0D2F73628E8}" srcOrd="4" destOrd="0" parTransId="{C4F12A10-9FF2-4680-934D-135A6044F867}" sibTransId="{DFFFE654-933F-4697-B55A-D8E98CB9DD55}"/>
    <dgm:cxn modelId="{2CF2D5C0-A7EF-40E2-B08A-5C13D1F8DEA1}" srcId="{AE191888-56D7-41B9-96BD-1A267E0FA7CB}" destId="{95FADEE1-A0BF-4C32-989B-4D1D9AC1B62B}" srcOrd="0" destOrd="0" parTransId="{FCCD9644-F128-4F2C-85DE-F932C4073480}" sibTransId="{37AAF1E0-7236-4F87-AB56-05E5917F5B40}"/>
    <dgm:cxn modelId="{B3B019C2-6882-44EC-A686-9EB8BB99894A}" srcId="{AE191888-56D7-41B9-96BD-1A267E0FA7CB}" destId="{C5BB6761-8FF5-4326-B31D-AE20161F5C2E}" srcOrd="2" destOrd="0" parTransId="{D407EE83-129B-41A6-B0E8-AC7ED0E636F3}" sibTransId="{B9558C89-D8AD-4C0D-BC69-281DA16A24C6}"/>
    <dgm:cxn modelId="{D67F90D8-70EC-4F8D-9091-ED5D6FEF88CF}" type="presOf" srcId="{23162293-A20A-46E7-A11B-B906579FFAD4}" destId="{71F973FB-0EEB-4468-B7F0-0F0E012FBF41}" srcOrd="1" destOrd="0" presId="urn:microsoft.com/office/officeart/2005/8/layout/list1"/>
    <dgm:cxn modelId="{D14B19DC-8162-46CF-8A60-3FA7E5A636D0}" type="presOf" srcId="{23162293-A20A-46E7-A11B-B906579FFAD4}" destId="{11EFD1BA-8EDC-466E-9A2A-EADC348C432A}" srcOrd="0" destOrd="0" presId="urn:microsoft.com/office/officeart/2005/8/layout/list1"/>
    <dgm:cxn modelId="{D3BE82E1-A21D-4322-81F5-5EF1990D3BDC}" type="presOf" srcId="{4B4920F5-B6A9-4E10-8C40-1A8920F555D7}" destId="{8F07310E-1610-4074-9D9A-B9DFBCEB1E29}" srcOrd="1" destOrd="0" presId="urn:microsoft.com/office/officeart/2005/8/layout/list1"/>
    <dgm:cxn modelId="{1223AEEA-48DD-473B-AE52-2D9DC71F49AE}" type="presOf" srcId="{4B4920F5-B6A9-4E10-8C40-1A8920F555D7}" destId="{CCE79CCA-3594-4BE4-BDF4-736AE058C394}" srcOrd="0" destOrd="0" presId="urn:microsoft.com/office/officeart/2005/8/layout/list1"/>
    <dgm:cxn modelId="{842CAFF2-4E2F-4EE4-9B39-216499479352}" type="presOf" srcId="{5A408641-C7EE-4E02-955F-25A256EC2506}" destId="{32BF0C83-F2EF-4098-9A33-C64310F9F0FC}" srcOrd="0" destOrd="0" presId="urn:microsoft.com/office/officeart/2005/8/layout/list1"/>
    <dgm:cxn modelId="{DD3399F4-D08B-4157-84C7-2268B36FC027}" type="presOf" srcId="{AE191888-56D7-41B9-96BD-1A267E0FA7CB}" destId="{D52A1BFA-01C3-4C35-97F9-3474116CD544}" srcOrd="0" destOrd="0" presId="urn:microsoft.com/office/officeart/2005/8/layout/list1"/>
    <dgm:cxn modelId="{5F12E955-629D-4DDF-9165-99A85CCBCD95}" type="presParOf" srcId="{D52A1BFA-01C3-4C35-97F9-3474116CD544}" destId="{6E76CDDE-ABC4-4AFB-A647-EA0EF868BB17}" srcOrd="0" destOrd="0" presId="urn:microsoft.com/office/officeart/2005/8/layout/list1"/>
    <dgm:cxn modelId="{DF456397-831A-49C6-B1F5-7142C87E0841}" type="presParOf" srcId="{6E76CDDE-ABC4-4AFB-A647-EA0EF868BB17}" destId="{D2B1C381-442A-45BD-8F0F-A570BC6F74E5}" srcOrd="0" destOrd="0" presId="urn:microsoft.com/office/officeart/2005/8/layout/list1"/>
    <dgm:cxn modelId="{EF9535FD-9A80-4B5C-89B7-62A3E9AC0137}" type="presParOf" srcId="{6E76CDDE-ABC4-4AFB-A647-EA0EF868BB17}" destId="{8958323B-D63E-4979-92B6-9002BB4C23AA}" srcOrd="1" destOrd="0" presId="urn:microsoft.com/office/officeart/2005/8/layout/list1"/>
    <dgm:cxn modelId="{B33D0206-2840-4064-85BF-005C5656E774}" type="presParOf" srcId="{D52A1BFA-01C3-4C35-97F9-3474116CD544}" destId="{C6CA87CE-6271-4F30-B336-8E3CE2153403}" srcOrd="1" destOrd="0" presId="urn:microsoft.com/office/officeart/2005/8/layout/list1"/>
    <dgm:cxn modelId="{2E7F0724-645F-407A-810B-4D2EC8B54C8C}" type="presParOf" srcId="{D52A1BFA-01C3-4C35-97F9-3474116CD544}" destId="{FC301CF5-8163-4EDA-9912-BBD298DD706B}" srcOrd="2" destOrd="0" presId="urn:microsoft.com/office/officeart/2005/8/layout/list1"/>
    <dgm:cxn modelId="{27EB4641-74DE-4E1B-8204-E538E4D0CA01}" type="presParOf" srcId="{D52A1BFA-01C3-4C35-97F9-3474116CD544}" destId="{4F711E50-5394-418D-AC0D-5047919C1486}" srcOrd="3" destOrd="0" presId="urn:microsoft.com/office/officeart/2005/8/layout/list1"/>
    <dgm:cxn modelId="{372FD16B-2524-483F-94F7-32348157E252}" type="presParOf" srcId="{D52A1BFA-01C3-4C35-97F9-3474116CD544}" destId="{33410CD6-EB14-4803-A02A-187AA15D4138}" srcOrd="4" destOrd="0" presId="urn:microsoft.com/office/officeart/2005/8/layout/list1"/>
    <dgm:cxn modelId="{AA8E122F-ADE3-405A-9BE5-241D216C15D7}" type="presParOf" srcId="{33410CD6-EB14-4803-A02A-187AA15D4138}" destId="{CCE79CCA-3594-4BE4-BDF4-736AE058C394}" srcOrd="0" destOrd="0" presId="urn:microsoft.com/office/officeart/2005/8/layout/list1"/>
    <dgm:cxn modelId="{12E05A26-CAC8-4D28-A5B1-A663E9423BB0}" type="presParOf" srcId="{33410CD6-EB14-4803-A02A-187AA15D4138}" destId="{8F07310E-1610-4074-9D9A-B9DFBCEB1E29}" srcOrd="1" destOrd="0" presId="urn:microsoft.com/office/officeart/2005/8/layout/list1"/>
    <dgm:cxn modelId="{C5F09060-3CC7-4573-A5E0-7E03A05A326B}" type="presParOf" srcId="{D52A1BFA-01C3-4C35-97F9-3474116CD544}" destId="{D57C264E-C5CE-473D-A5D7-3CAFB9F04D62}" srcOrd="5" destOrd="0" presId="urn:microsoft.com/office/officeart/2005/8/layout/list1"/>
    <dgm:cxn modelId="{17BF7A96-C930-4A8A-917B-DC08608769F1}" type="presParOf" srcId="{D52A1BFA-01C3-4C35-97F9-3474116CD544}" destId="{E07C9FC1-2657-464D-9789-68DF2E9AA492}" srcOrd="6" destOrd="0" presId="urn:microsoft.com/office/officeart/2005/8/layout/list1"/>
    <dgm:cxn modelId="{4348F0A4-E063-42AA-ACBF-849CF88FCBF7}" type="presParOf" srcId="{D52A1BFA-01C3-4C35-97F9-3474116CD544}" destId="{BA9B2562-AB1E-4A61-9C0A-148D3E8EA249}" srcOrd="7" destOrd="0" presId="urn:microsoft.com/office/officeart/2005/8/layout/list1"/>
    <dgm:cxn modelId="{A4FF2722-39BE-43A2-99D4-9B2B9C41A5FD}" type="presParOf" srcId="{D52A1BFA-01C3-4C35-97F9-3474116CD544}" destId="{39A77701-6F5A-4F51-ADA2-85A73C3DAE90}" srcOrd="8" destOrd="0" presId="urn:microsoft.com/office/officeart/2005/8/layout/list1"/>
    <dgm:cxn modelId="{CA4396F8-A98C-476C-A5CE-961F047E5B8E}" type="presParOf" srcId="{39A77701-6F5A-4F51-ADA2-85A73C3DAE90}" destId="{266D86AF-E169-47E6-B41E-079A2C38D073}" srcOrd="0" destOrd="0" presId="urn:microsoft.com/office/officeart/2005/8/layout/list1"/>
    <dgm:cxn modelId="{DB108076-56A8-4DD9-A72E-5DA99DE967A7}" type="presParOf" srcId="{39A77701-6F5A-4F51-ADA2-85A73C3DAE90}" destId="{8EB631E0-5288-4915-A3DE-FABF4BE05132}" srcOrd="1" destOrd="0" presId="urn:microsoft.com/office/officeart/2005/8/layout/list1"/>
    <dgm:cxn modelId="{E5FF7130-DD1D-4229-BDE2-50F1E8848E2A}" type="presParOf" srcId="{D52A1BFA-01C3-4C35-97F9-3474116CD544}" destId="{FE1D190E-F25A-4A6E-8ED7-4AB3C9EE7E0A}" srcOrd="9" destOrd="0" presId="urn:microsoft.com/office/officeart/2005/8/layout/list1"/>
    <dgm:cxn modelId="{8597D703-0578-41AF-A230-8208ADD22BFE}" type="presParOf" srcId="{D52A1BFA-01C3-4C35-97F9-3474116CD544}" destId="{D1113C00-CF44-4891-A028-368540EC1FA9}" srcOrd="10" destOrd="0" presId="urn:microsoft.com/office/officeart/2005/8/layout/list1"/>
    <dgm:cxn modelId="{4AEAFCE7-A029-47EB-8D82-D6E13342FFB9}" type="presParOf" srcId="{D52A1BFA-01C3-4C35-97F9-3474116CD544}" destId="{E1DCB22A-7CF9-4412-B949-77F322C24C32}" srcOrd="11" destOrd="0" presId="urn:microsoft.com/office/officeart/2005/8/layout/list1"/>
    <dgm:cxn modelId="{143DB1B7-A34A-4F8E-B95D-216638868069}" type="presParOf" srcId="{D52A1BFA-01C3-4C35-97F9-3474116CD544}" destId="{BD811941-5649-4145-BA20-526C3A97463E}" srcOrd="12" destOrd="0" presId="urn:microsoft.com/office/officeart/2005/8/layout/list1"/>
    <dgm:cxn modelId="{7C52542D-50A6-46F0-B64B-840D8139E978}" type="presParOf" srcId="{BD811941-5649-4145-BA20-526C3A97463E}" destId="{32BF0C83-F2EF-4098-9A33-C64310F9F0FC}" srcOrd="0" destOrd="0" presId="urn:microsoft.com/office/officeart/2005/8/layout/list1"/>
    <dgm:cxn modelId="{38773163-2934-46D1-968F-F6F3E8FF2910}" type="presParOf" srcId="{BD811941-5649-4145-BA20-526C3A97463E}" destId="{DC88BB56-77BB-4BE7-9394-E4B73748E8F9}" srcOrd="1" destOrd="0" presId="urn:microsoft.com/office/officeart/2005/8/layout/list1"/>
    <dgm:cxn modelId="{060FD9F8-55CC-4874-88AD-9B6F1CF77CEB}" type="presParOf" srcId="{D52A1BFA-01C3-4C35-97F9-3474116CD544}" destId="{730AD52B-8028-4EAA-AA8E-C2E1046D2A48}" srcOrd="13" destOrd="0" presId="urn:microsoft.com/office/officeart/2005/8/layout/list1"/>
    <dgm:cxn modelId="{BC54B29F-F89A-49F5-86D5-66C902DB216F}" type="presParOf" srcId="{D52A1BFA-01C3-4C35-97F9-3474116CD544}" destId="{C6B08B6B-3933-4FA0-912B-D270F253A7D9}" srcOrd="14" destOrd="0" presId="urn:microsoft.com/office/officeart/2005/8/layout/list1"/>
    <dgm:cxn modelId="{C7E57B50-55B7-4AEE-B4F2-CC9E9E84AF96}" type="presParOf" srcId="{D52A1BFA-01C3-4C35-97F9-3474116CD544}" destId="{D6D9DBBA-E72B-4472-B043-7061120A4A61}" srcOrd="15" destOrd="0" presId="urn:microsoft.com/office/officeart/2005/8/layout/list1"/>
    <dgm:cxn modelId="{7DD9B0CF-0EBD-4794-893F-56858312ED0D}" type="presParOf" srcId="{D52A1BFA-01C3-4C35-97F9-3474116CD544}" destId="{0514D748-3DC2-4905-A20A-05028E05BEA4}" srcOrd="16" destOrd="0" presId="urn:microsoft.com/office/officeart/2005/8/layout/list1"/>
    <dgm:cxn modelId="{B18474CA-4323-4A82-B18D-0060DDA87025}" type="presParOf" srcId="{0514D748-3DC2-4905-A20A-05028E05BEA4}" destId="{704BBD77-0C17-47B0-8827-72948412ACD3}" srcOrd="0" destOrd="0" presId="urn:microsoft.com/office/officeart/2005/8/layout/list1"/>
    <dgm:cxn modelId="{113EFEC0-BFE9-484A-8807-CB0425769CB1}" type="presParOf" srcId="{0514D748-3DC2-4905-A20A-05028E05BEA4}" destId="{2422E642-BB96-4949-AC59-BB7B1147E1D0}" srcOrd="1" destOrd="0" presId="urn:microsoft.com/office/officeart/2005/8/layout/list1"/>
    <dgm:cxn modelId="{5107D0DD-E449-4D33-BD4B-0A3683E18C3F}" type="presParOf" srcId="{D52A1BFA-01C3-4C35-97F9-3474116CD544}" destId="{6B422F75-86E4-4F4C-BFC3-AD772DCABE86}" srcOrd="17" destOrd="0" presId="urn:microsoft.com/office/officeart/2005/8/layout/list1"/>
    <dgm:cxn modelId="{B304AFEB-0055-4656-95E0-320A92E01317}" type="presParOf" srcId="{D52A1BFA-01C3-4C35-97F9-3474116CD544}" destId="{C9BB5470-6306-4A60-850F-1A91ADABD897}" srcOrd="18" destOrd="0" presId="urn:microsoft.com/office/officeart/2005/8/layout/list1"/>
    <dgm:cxn modelId="{D4B82E93-9B1A-4FC5-983C-7D61BB4F04A5}" type="presParOf" srcId="{D52A1BFA-01C3-4C35-97F9-3474116CD544}" destId="{E905937F-57EA-4078-B7CE-6F1CB183D5BE}" srcOrd="19" destOrd="0" presId="urn:microsoft.com/office/officeart/2005/8/layout/list1"/>
    <dgm:cxn modelId="{1593DBEA-6895-4068-831F-B98CDCBA993B}" type="presParOf" srcId="{D52A1BFA-01C3-4C35-97F9-3474116CD544}" destId="{64F3E311-FB1A-42AA-9E12-650DC25ACD3C}" srcOrd="20" destOrd="0" presId="urn:microsoft.com/office/officeart/2005/8/layout/list1"/>
    <dgm:cxn modelId="{84FD110F-93D7-4D8B-97D5-035C015782CE}" type="presParOf" srcId="{64F3E311-FB1A-42AA-9E12-650DC25ACD3C}" destId="{11EFD1BA-8EDC-466E-9A2A-EADC348C432A}" srcOrd="0" destOrd="0" presId="urn:microsoft.com/office/officeart/2005/8/layout/list1"/>
    <dgm:cxn modelId="{8F8E7356-9EBA-4373-98E3-4BD1D9ABC019}" type="presParOf" srcId="{64F3E311-FB1A-42AA-9E12-650DC25ACD3C}" destId="{71F973FB-0EEB-4468-B7F0-0F0E012FBF41}" srcOrd="1" destOrd="0" presId="urn:microsoft.com/office/officeart/2005/8/layout/list1"/>
    <dgm:cxn modelId="{3802208C-E0A6-471C-A025-27EECC07A516}" type="presParOf" srcId="{D52A1BFA-01C3-4C35-97F9-3474116CD544}" destId="{6ADE131A-F4CC-4642-A438-F3FB0151D407}" srcOrd="21" destOrd="0" presId="urn:microsoft.com/office/officeart/2005/8/layout/list1"/>
    <dgm:cxn modelId="{155B2945-4D88-4897-BE74-822A1573B4E7}" type="presParOf" srcId="{D52A1BFA-01C3-4C35-97F9-3474116CD544}" destId="{004EA52A-A2E5-416C-A3CE-B94968EBE65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01CF5-8163-4EDA-9912-BBD298DD706B}">
      <dsp:nvSpPr>
        <dsp:cNvPr id="0" name=""/>
        <dsp:cNvSpPr/>
      </dsp:nvSpPr>
      <dsp:spPr>
        <a:xfrm>
          <a:off x="0" y="379530"/>
          <a:ext cx="62642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8323B-D63E-4979-92B6-9002BB4C23AA}">
      <dsp:nvSpPr>
        <dsp:cNvPr id="0" name=""/>
        <dsp:cNvSpPr/>
      </dsp:nvSpPr>
      <dsp:spPr>
        <a:xfrm>
          <a:off x="0" y="141475"/>
          <a:ext cx="5964513" cy="5904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42" tIns="0" rIns="16574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 que </a:t>
          </a:r>
          <a:r>
            <a:rPr lang="en-US" sz="1600" b="1" kern="1200" dirty="0" err="1"/>
            <a:t>são</a:t>
          </a:r>
          <a:r>
            <a:rPr lang="en-US" sz="1600" b="1" kern="1200" dirty="0"/>
            <a:t> </a:t>
          </a:r>
          <a:r>
            <a:rPr lang="en-US" sz="1600" b="1" kern="1200" dirty="0" err="1"/>
            <a:t>iniciativas</a:t>
          </a:r>
          <a:r>
            <a:rPr lang="en-US" sz="1600" b="1" kern="1200" dirty="0"/>
            <a:t> IHS</a:t>
          </a:r>
        </a:p>
      </dsp:txBody>
      <dsp:txXfrm>
        <a:off x="28821" y="170296"/>
        <a:ext cx="5906871" cy="532758"/>
      </dsp:txXfrm>
    </dsp:sp>
    <dsp:sp modelId="{E07C9FC1-2657-464D-9789-68DF2E9AA492}">
      <dsp:nvSpPr>
        <dsp:cNvPr id="0" name=""/>
        <dsp:cNvSpPr/>
      </dsp:nvSpPr>
      <dsp:spPr>
        <a:xfrm>
          <a:off x="0" y="1286731"/>
          <a:ext cx="62642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7310E-1610-4074-9D9A-B9DFBCEB1E29}">
      <dsp:nvSpPr>
        <dsp:cNvPr id="0" name=""/>
        <dsp:cNvSpPr/>
      </dsp:nvSpPr>
      <dsp:spPr>
        <a:xfrm>
          <a:off x="0" y="1058204"/>
          <a:ext cx="5964513" cy="5904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42" tIns="0" rIns="16574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Linha</a:t>
          </a:r>
          <a:r>
            <a:rPr lang="en-US" sz="1600" b="1" kern="1200" dirty="0"/>
            <a:t> do tempo  </a:t>
          </a:r>
        </a:p>
      </dsp:txBody>
      <dsp:txXfrm>
        <a:off x="28821" y="1087025"/>
        <a:ext cx="5906871" cy="532758"/>
      </dsp:txXfrm>
    </dsp:sp>
    <dsp:sp modelId="{D1113C00-CF44-4891-A028-368540EC1FA9}">
      <dsp:nvSpPr>
        <dsp:cNvPr id="0" name=""/>
        <dsp:cNvSpPr/>
      </dsp:nvSpPr>
      <dsp:spPr>
        <a:xfrm>
          <a:off x="0" y="2193931"/>
          <a:ext cx="62642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631E0-5288-4915-A3DE-FABF4BE05132}">
      <dsp:nvSpPr>
        <dsp:cNvPr id="0" name=""/>
        <dsp:cNvSpPr/>
      </dsp:nvSpPr>
      <dsp:spPr>
        <a:xfrm>
          <a:off x="0" y="1901086"/>
          <a:ext cx="5964513" cy="5904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42" tIns="0" rIns="16574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Evolução</a:t>
          </a:r>
          <a:r>
            <a:rPr lang="en-US" sz="1600" b="1" kern="1200" dirty="0"/>
            <a:t> do </a:t>
          </a:r>
          <a:r>
            <a:rPr lang="en-US" sz="1600" b="1" kern="1200" dirty="0" err="1"/>
            <a:t>modelo</a:t>
          </a:r>
          <a:endParaRPr lang="en-US" sz="1600" b="1" kern="1200" dirty="0"/>
        </a:p>
      </dsp:txBody>
      <dsp:txXfrm>
        <a:off x="28821" y="1929907"/>
        <a:ext cx="5906871" cy="532758"/>
      </dsp:txXfrm>
    </dsp:sp>
    <dsp:sp modelId="{C6B08B6B-3933-4FA0-912B-D270F253A7D9}">
      <dsp:nvSpPr>
        <dsp:cNvPr id="0" name=""/>
        <dsp:cNvSpPr/>
      </dsp:nvSpPr>
      <dsp:spPr>
        <a:xfrm>
          <a:off x="0" y="3101131"/>
          <a:ext cx="626427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8BB56-77BB-4BE7-9394-E4B73748E8F9}">
      <dsp:nvSpPr>
        <dsp:cNvPr id="0" name=""/>
        <dsp:cNvSpPr/>
      </dsp:nvSpPr>
      <dsp:spPr>
        <a:xfrm>
          <a:off x="0" y="2844029"/>
          <a:ext cx="5975169" cy="5904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42" tIns="0" rIns="16574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Highlights e insights dos </a:t>
          </a:r>
          <a:r>
            <a:rPr lang="en-US" sz="1600" b="1" kern="1200" dirty="0" err="1"/>
            <a:t>projetos</a:t>
          </a:r>
          <a:endParaRPr lang="en-US" sz="1600" b="1" kern="1200" dirty="0"/>
        </a:p>
      </dsp:txBody>
      <dsp:txXfrm>
        <a:off x="28821" y="2872850"/>
        <a:ext cx="5917527" cy="532758"/>
      </dsp:txXfrm>
    </dsp:sp>
    <dsp:sp modelId="{C9BB5470-6306-4A60-850F-1A91ADABD897}">
      <dsp:nvSpPr>
        <dsp:cNvPr id="0" name=""/>
        <dsp:cNvSpPr/>
      </dsp:nvSpPr>
      <dsp:spPr>
        <a:xfrm>
          <a:off x="0" y="4008331"/>
          <a:ext cx="6264275" cy="504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7375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2E642-BB96-4949-AC59-BB7B1147E1D0}">
      <dsp:nvSpPr>
        <dsp:cNvPr id="0" name=""/>
        <dsp:cNvSpPr/>
      </dsp:nvSpPr>
      <dsp:spPr>
        <a:xfrm>
          <a:off x="572" y="3722660"/>
          <a:ext cx="5956442" cy="5904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42" tIns="0" rIns="16574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Guia</a:t>
          </a:r>
          <a:r>
            <a:rPr lang="en-US" sz="1600" b="1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600" b="1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Execução</a:t>
          </a:r>
          <a:r>
            <a:rPr lang="en-US" sz="1600" b="1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>
        <a:off x="29393" y="3751481"/>
        <a:ext cx="5898800" cy="532758"/>
      </dsp:txXfrm>
    </dsp:sp>
    <dsp:sp modelId="{004EA52A-A2E5-416C-A3CE-B94968EBE657}">
      <dsp:nvSpPr>
        <dsp:cNvPr id="0" name=""/>
        <dsp:cNvSpPr/>
      </dsp:nvSpPr>
      <dsp:spPr>
        <a:xfrm>
          <a:off x="0" y="4915531"/>
          <a:ext cx="6264275" cy="504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73757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973FB-0EEB-4468-B7F0-0F0E012FBF41}">
      <dsp:nvSpPr>
        <dsp:cNvPr id="0" name=""/>
        <dsp:cNvSpPr/>
      </dsp:nvSpPr>
      <dsp:spPr>
        <a:xfrm>
          <a:off x="0" y="4620331"/>
          <a:ext cx="5926582" cy="5904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42" tIns="0" rIns="16574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Conclusões</a:t>
          </a:r>
          <a:endParaRPr lang="en-US" sz="1600" b="1" kern="1200" dirty="0">
            <a:solidFill>
              <a:srgbClr val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821" y="4649152"/>
        <a:ext cx="5868940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AE72A-E94A-4FA9-94B0-FB48AE2FC778}" type="datetimeFigureOut">
              <a:rPr lang="pt-BR" smtClean="0"/>
              <a:t>06/04/2023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9A678-1F6D-4F30-A90C-2E0F4A97C1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70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Panvel</a:t>
            </a:r>
            <a:r>
              <a:rPr lang="pt-BR" dirty="0"/>
              <a:t>: checar se tivemos condição comercial no período da campanha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A678-1F6D-4F30-A90C-2E0F4A97C14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492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A678-1F6D-4F30-A90C-2E0F4A97C14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838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queda de -19% da categoria estava em -29% antes do início da campanha, puxada pela vacina da gripe. </a:t>
            </a:r>
            <a:r>
              <a:rPr lang="pt-BR" dirty="0" err="1"/>
              <a:t>Prevenar</a:t>
            </a:r>
            <a:r>
              <a:rPr lang="pt-BR" dirty="0"/>
              <a:t> ajudou a minimizar a queda da categoria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Canais digitais representam 1% da venda de </a:t>
            </a:r>
            <a:r>
              <a:rPr lang="pt-BR" dirty="0" err="1"/>
              <a:t>Prevenar</a:t>
            </a:r>
            <a:r>
              <a:rPr lang="pt-BR" dirty="0"/>
              <a:t> </a:t>
            </a:r>
            <a:r>
              <a:rPr lang="pt-BR" dirty="0" err="1"/>
              <a:t>pré</a:t>
            </a:r>
            <a:r>
              <a:rPr lang="pt-BR" dirty="0"/>
              <a:t> campanha e passou pra 11% pós campanha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Sobre o Insight de ABORDAGEM o “Você Sabia?” foi o mote que usamos para </a:t>
            </a:r>
            <a:r>
              <a:rPr lang="pt-BR" dirty="0" err="1"/>
              <a:t>desperar</a:t>
            </a:r>
            <a:r>
              <a:rPr lang="pt-BR" dirty="0"/>
              <a:t> curiosidade sobre os temas trabalhados na campanha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Sobre o insight de PERÍODO, os resultados começaram a aparecer de forma concreta a partir do 6°mês de campanha, por isso a recomendação para campanhas de 6-12 meses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A678-1F6D-4F30-A90C-2E0F4A97C14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98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A678-1F6D-4F30-A90C-2E0F4A97C14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514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Essa é a única tela em que o foco dos resultados é só na perspectiva da Pfizer, sem entrar em maiores detalhes da categoria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Rep% das vendas nos canais físicos e digitais conecta com a estratégia de minimizar ida ao balcão para evitar troca por genérico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A678-1F6D-4F30-A90C-2E0F4A97C14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150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Aqui a ideia é só destacar os principais tópicos do guia de execução, sem falar ponto a ponto do que entra em cada caixinha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A678-1F6D-4F30-A90C-2E0F4A97C14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40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Nessa tela, tirei a frase que fazia contradição a tela do guia de execução sobre a integração dos times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9A678-1F6D-4F30-A90C-2E0F4A97C14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95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881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hot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99DAD1D9-DED6-4B28-966E-6F7374BBC46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3A340E8-979F-4847-8EEF-17ADF99D91E9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6096000" y="0"/>
            <a:ext cx="6096001" cy="6858000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Footer Placeholder 2">
            <a:extLst>
              <a:ext uri="{DC498F82-ECEC-44C8-8C59-74F391F86D4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BE79195-FD4A-4DFF-9640-95E7465157E4}"/>
              </a:ext>
            </a:extLst>
          </p:cNvPr>
          <p:cNvSpPr>
            <a:spLocks noGrp="1"/>
          </p:cNvSpPr>
          <p:nvPr>
            <p:ph type="ftr" sz="quarter" idx="1"/>
          </p:nvPr>
        </p:nvSpPr>
        <p:spPr/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4" name="Slide Number Placeholder 3">
            <a:extLst>
              <a:ext uri="{26296C2B-A90A-4FF9-91D2-E3074F01137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B774869-E174-41F5-B1F6-ED46DF710E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BA932E5C-49E6-44CF-9234-B1FC8003CEAD}" type="slidenum">
              <a:t>‹nº›</a:t>
            </a:fld>
            <a:endParaRPr lang="en-US"/>
          </a:p>
        </p:txBody>
      </p:sp>
      <p:sp>
        <p:nvSpPr>
          <p:cNvPr id="5" name="Text Placeholder 9">
            <a:extLst>
              <a:ext uri="{7BFDF759-68DE-452B-84A4-AB8C71D45A6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D7FF3CE-5BDB-4252-8230-3388D745A95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143000" y="4165601"/>
            <a:ext cx="3556000" cy="2132761"/>
          </a:xfrm>
        </p:spPr>
        <p:txBody>
          <a:bodyPr vert="horz" lIns="0" tIns="0" rIns="0" bIns="0" rtlCol="0" anchor="t"/>
          <a:lstStyle>
            <a:lvl1pPr marL="0" lvl="0" indent="0">
              <a:lnSpc>
                <a:spcPct val="100000"/>
              </a:lnSpc>
              <a:buNone/>
              <a:defRPr lang="en-US" sz="1600" dirty="0">
                <a:solidFill>
                  <a:schemeClr val="bg1">
                    <a:lumMod val="50000"/>
                  </a:schemeClr>
                </a:solidFill>
                <a:latin typeface="Roboto-ligh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tle 1">
            <a:extLst>
              <a:ext uri="{923E1B61-6C19-4414-9929-A6AFC352330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F917B2A-8477-4C0F-8962-A79DABA6195F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43000" y="2641600"/>
            <a:ext cx="3556000" cy="1270000"/>
          </a:xfrm>
        </p:spPr>
        <p:txBody>
          <a:bodyPr vert="horz" lIns="0" tIns="0" rIns="0" bIns="0" rtlCol="0" anchor="ctr"/>
          <a:lstStyle>
            <a:lvl1pPr lvl="0" algn="l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">
            <a:extLst>
              <a:ext uri="{5A578B75-08A2-46DF-953C-197CAA6DDD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6B50C55-B3AB-476C-B5AD-0378868B0336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659071"/>
      </p:ext>
      <p:ext uri="{20CD2BF4-345C-4110-A176-9657DAFDFC48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96211EC6-7796-4A22-AD0C-D0FE70794B15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A153E616-3BE4-484C-982C-247D261939D0}"/>
              </a:ext>
            </a:extLst>
          </p:cNvPr>
          <p:cNvSpPr/>
          <p:nvPr userDrawn="1"/>
        </p:nvSpPr>
        <p:spPr>
          <a:xfrm>
            <a:off x="764715" y="2359741"/>
            <a:ext cx="11427284" cy="449825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pic>
        <p:nvPicPr>
          <p:cNvPr id="3" name="Picture Placeholder 13">
            <a:extLst>
              <a:ext uri="{E902D2DB-6B00-4B11-A9BC-76B1D19FF5FA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C8DB06C7-2C43-408F-A57F-9E476CC925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781044" y="2359742"/>
            <a:ext cx="11410955" cy="4498257"/>
          </a:xfrm>
          <a:prstGeom prst="rect">
            <a:avLst/>
          </a:prstGeom>
          <a:noFill/>
        </p:spPr>
      </p:pic>
      <p:sp>
        <p:nvSpPr>
          <p:cNvPr id="4" name="Footer Placeholder 2">
            <a:extLst>
              <a:ext uri="{29E0227B-6DCE-4ED5-A3A0-590388DC75C6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9CDBE917-6C69-4A08-AA13-A0514E32308E}"/>
              </a:ext>
            </a:extLst>
          </p:cNvPr>
          <p:cNvSpPr>
            <a:spLocks noGrp="1"/>
          </p:cNvSpPr>
          <p:nvPr>
            <p:ph type="ftr" sz="quarter"/>
          </p:nvPr>
        </p:nvSpPr>
        <p:spPr/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5" name="Slide Number Placeholder 3">
            <a:extLst>
              <a:ext uri="{79938DBF-CF3B-4B6F-9B26-F95B97229598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FE51E6CD-24E4-4025-84D0-45A558EAB8CC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0" y="2939140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5C68199E-1818-4C7F-A657-8487CE8A596F}" type="slidenum">
              <a:t>‹nº›</a:t>
            </a:fld>
            <a:endParaRPr lang="en-US"/>
          </a:p>
        </p:txBody>
      </p:sp>
      <p:sp>
        <p:nvSpPr>
          <p:cNvPr id="6" name="Text Placeholder 4">
            <a:extLst>
              <a:ext uri="{74EA2E8F-A8E8-4A5A-BED9-52C900EDF154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8C8C27A7-977C-4109-8822-DEAE00DC05B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299" y="3332543"/>
            <a:ext cx="2573004" cy="982661"/>
          </a:xfrm>
        </p:spPr>
        <p:txBody>
          <a:bodyPr vert="horz" lIns="0" tIns="0" rIns="0" bIns="0" rtlCol="0" anchor="ctr"/>
          <a:lstStyle>
            <a:lvl1pPr marL="0" lvl="0" indent="0">
              <a:lnSpc>
                <a:spcPct val="100000"/>
              </a:lnSpc>
              <a:buNone/>
              <a:defRPr lang="en-US" sz="1467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1">
            <a:extLst>
              <a:ext uri="{0344E6A7-4B47-4FB0-8BF8-85A16EC443F3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94239AEC-C885-469F-9CAB-2E630CF61D2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143000" y="762000"/>
            <a:ext cx="10109200" cy="1270000"/>
          </a:xfrm>
        </p:spPr>
        <p:txBody>
          <a:bodyPr vert="horz" lIns="0" tIns="0" rIns="0" bIns="0" rtlCol="0" anchor="t"/>
          <a:lstStyle>
            <a:lvl1pPr lvl="0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reeform 24">
            <a:extLst>
              <a:ext uri="{1B1D4B97-6C56-466A-99F8-DDBF7319D521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727544F1-D2F4-4E87-9937-BECE7B8D02CE}"/>
              </a:ext>
            </a:extLst>
          </p:cNvPr>
          <p:cNvSpPr/>
          <p:nvPr userDrawn="1"/>
        </p:nvSpPr>
        <p:spPr>
          <a:xfrm>
            <a:off x="4677440" y="3070639"/>
            <a:ext cx="3191021" cy="2860941"/>
          </a:xfrm>
          <a:custGeom>
            <a:avLst/>
            <a:gdLst/>
            <a:ahLst/>
            <a:cxnLst/>
            <a:rect l="0" t="0" r="r" b="b"/>
            <a:pathLst>
              <a:path w="3191022" h="2860942">
                <a:moveTo>
                  <a:pt x="1675682" y="1496961"/>
                </a:moveTo>
                <a:lnTo>
                  <a:pt x="3191022" y="1496961"/>
                </a:lnTo>
                <a:lnTo>
                  <a:pt x="3191022" y="2860942"/>
                </a:lnTo>
                <a:lnTo>
                  <a:pt x="1675682" y="2860942"/>
                </a:lnTo>
                <a:close/>
                <a:moveTo>
                  <a:pt x="0" y="1496961"/>
                </a:moveTo>
                <a:lnTo>
                  <a:pt x="1515340" y="1496961"/>
                </a:lnTo>
                <a:lnTo>
                  <a:pt x="1515340" y="2860942"/>
                </a:lnTo>
                <a:lnTo>
                  <a:pt x="0" y="2860942"/>
                </a:lnTo>
                <a:close/>
                <a:moveTo>
                  <a:pt x="1675682" y="0"/>
                </a:moveTo>
                <a:lnTo>
                  <a:pt x="3191022" y="0"/>
                </a:lnTo>
                <a:lnTo>
                  <a:pt x="3191022" y="1363981"/>
                </a:lnTo>
                <a:lnTo>
                  <a:pt x="1675682" y="1363981"/>
                </a:lnTo>
                <a:close/>
                <a:moveTo>
                  <a:pt x="0" y="0"/>
                </a:moveTo>
                <a:lnTo>
                  <a:pt x="1515340" y="0"/>
                </a:lnTo>
                <a:lnTo>
                  <a:pt x="1515340" y="1363981"/>
                </a:lnTo>
                <a:lnTo>
                  <a:pt x="0" y="1363981"/>
                </a:ln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lvl="0" algn="ctr"/>
            <a:endParaRPr lang="en-US" sz="2400"/>
          </a:p>
        </p:txBody>
      </p:sp>
      <p:sp>
        <p:nvSpPr>
          <p:cNvPr id="9" name="Text Placeholder 4">
            <a:extLst>
              <a:ext uri="{5BEC4EC7-70F2-4EEA-94DF-A0F6BFB63412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02EEC31B-7D02-4F9F-99CF-83203824AA8C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8115299" y="4728660"/>
            <a:ext cx="2573004" cy="982661"/>
          </a:xfrm>
        </p:spPr>
        <p:txBody>
          <a:bodyPr vert="horz" lIns="0" tIns="0" rIns="0" bIns="0" rtlCol="0" anchor="ctr"/>
          <a:lstStyle>
            <a:lvl1pPr marL="0" lvl="0" indent="0">
              <a:lnSpc>
                <a:spcPct val="100000"/>
              </a:lnSpc>
              <a:buNone/>
              <a:defRPr lang="en-US" sz="1467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>
            <a:extLst>
              <a:ext uri="{6C7DD970-5228-4BE1-97A5-162F6D090F78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692C3094-140F-4099-83EF-6721C5CD0212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1841501" y="3332543"/>
            <a:ext cx="2573004" cy="982661"/>
          </a:xfrm>
        </p:spPr>
        <p:txBody>
          <a:bodyPr vert="horz" lIns="0" tIns="0" rIns="0" bIns="0" rtlCol="0" anchor="ctr"/>
          <a:lstStyle>
            <a:lvl1pPr marL="0" lvl="0" indent="0" algn="r">
              <a:lnSpc>
                <a:spcPct val="100000"/>
              </a:lnSpc>
              <a:buNone/>
              <a:defRPr lang="en-US" sz="1467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9094FE70-C3A8-4013-B5D8-E6B006A16E3F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3E534894-35F2-4F73-9DCE-592EBBD07E70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1841501" y="4728660"/>
            <a:ext cx="2573004" cy="982661"/>
          </a:xfrm>
        </p:spPr>
        <p:txBody>
          <a:bodyPr vert="horz" lIns="0" tIns="0" rIns="0" bIns="0" rtlCol="0" anchor="ctr"/>
          <a:lstStyle>
            <a:lvl1pPr marL="0" lvl="0" indent="0" algn="r">
              <a:lnSpc>
                <a:spcPct val="100000"/>
              </a:lnSpc>
              <a:buNone/>
              <a:defRPr lang="en-US" sz="1467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ítulo 11">
            <a:extLst>
              <a:ext uri="{902F858D-0EE0-43F7-837E-17BB8D48EE47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B5EE01E6-3A9B-4592-9721-795F35F6A328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4800600" y="3937000"/>
            <a:ext cx="1270000" cy="2515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algn="ctr">
              <a:lnSpc>
                <a:spcPct val="100000"/>
              </a:lnSpc>
              <a:defRPr lang="en-US" sz="1333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ítulo 12">
            <a:extLst>
              <a:ext uri="{6E271EE7-1D31-4283-9991-54F22D609EF5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8123DDB7-2BBC-4FE2-8FE8-DEDEE161503D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4933950" y="3514724"/>
            <a:ext cx="997381" cy="4616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lvl="0" algn="ctr">
              <a:lnSpc>
                <a:spcPct val="100000"/>
              </a:lnSpc>
              <a:defRPr lang="en-US" sz="3733" b="1" cap="all" dirty="0">
                <a:latin typeface="Montserra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ítulo 13">
            <a:extLst>
              <a:ext uri="{B1B3C57A-CC29-484F-9C5E-BF0EDBB8B782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8ADBE9DA-00D6-44DF-8DB8-2C6CD412824B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6610350" y="3514724"/>
            <a:ext cx="1000124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lvl="0" algn="ctr">
              <a:lnSpc>
                <a:spcPct val="100000"/>
              </a:lnSpc>
              <a:defRPr lang="en-US" sz="3733" b="1" cap="all" dirty="0">
                <a:latin typeface="Montserra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ítulo 14">
            <a:extLst>
              <a:ext uri="{63C6C75B-B776-4F40-B7E3-FDE2F706412C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771AAA4E-D347-4F26-9551-AE4513342EFB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6477000" y="3937000"/>
            <a:ext cx="1270000" cy="25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lvl="0" algn="ctr">
              <a:lnSpc>
                <a:spcPct val="100000"/>
              </a:lnSpc>
              <a:defRPr lang="en-US" sz="1333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ítulo 15">
            <a:extLst>
              <a:ext uri="{78466A5E-CE9E-436B-A6B5-1B9B7790DB70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4E165A11-C9CA-4229-B646-0772B8785451}"/>
              </a:ext>
            </a:extLst>
          </p:cNvPr>
          <p:cNvSpPr>
            <a:spLocks noGrp="1"/>
          </p:cNvSpPr>
          <p:nvPr>
            <p:ph type="title" idx="11"/>
          </p:nvPr>
        </p:nvSpPr>
        <p:spPr>
          <a:xfrm>
            <a:off x="4933950" y="5000624"/>
            <a:ext cx="1000124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lvl="0" algn="ctr">
              <a:lnSpc>
                <a:spcPct val="100000"/>
              </a:lnSpc>
              <a:defRPr lang="en-US" sz="3733" b="1" cap="all" dirty="0">
                <a:latin typeface="Montserra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ítulo 16">
            <a:extLst>
              <a:ext uri="{9E7DDC31-14F5-4C08-A78C-730592AA9169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9A86ADF1-4538-4B5B-A0FA-46D9C32719D9}"/>
              </a:ext>
            </a:extLst>
          </p:cNvPr>
          <p:cNvSpPr>
            <a:spLocks noGrp="1"/>
          </p:cNvSpPr>
          <p:nvPr>
            <p:ph type="title" idx="12"/>
          </p:nvPr>
        </p:nvSpPr>
        <p:spPr>
          <a:xfrm>
            <a:off x="4800600" y="5410200"/>
            <a:ext cx="1270000" cy="25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lvl="0" algn="ctr">
              <a:lnSpc>
                <a:spcPct val="100000"/>
              </a:lnSpc>
              <a:defRPr lang="en-US" sz="1333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ítulo 17">
            <a:extLst>
              <a:ext uri="{EA1ACC75-2B53-402A-936D-EDF61D2E213A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5EE7B5BF-6E34-4C05-B110-B9587F43F5BB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6610350" y="5000624"/>
            <a:ext cx="1000124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lvl="0" algn="ctr">
              <a:lnSpc>
                <a:spcPct val="100000"/>
              </a:lnSpc>
              <a:defRPr lang="en-US" sz="3733" b="1" cap="all" dirty="0">
                <a:latin typeface="Montserra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ítulo 18">
            <a:extLst>
              <a:ext uri="{B0D60F0F-D984-4F35-9C5E-50B2E65F781E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9B781695-2C81-4161-B9CC-EF34A3C4A7C4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6477000" y="5410200"/>
            <a:ext cx="1270000" cy="25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lvl="0" algn="ctr">
              <a:lnSpc>
                <a:spcPct val="100000"/>
              </a:lnSpc>
              <a:defRPr lang="en-US" sz="1333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Date Placeholder 1">
            <a:extLst>
              <a:ext uri="{22F2C5A4-34EB-4928-9FE8-D9642AD6A89B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D7AAF2C6-6741-4BDE-8E14-51A6D476809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8668206"/>
      </p:ext>
      <p:ext uri="{34C57AA0-1900-4ED2-976A-B1E615E2C9A8}">
        <p14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xmlns="" val="1623191293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C0BFC214-719F-4036-A061-E8F9DB197AD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BFA3AD7-F6BE-4401-82F3-7C590108093A}"/>
              </a:ext>
            </a:extLst>
          </p:cNvPr>
          <p:cNvSpPr/>
          <p:nvPr userDrawn="1"/>
        </p:nvSpPr>
        <p:spPr>
          <a:xfrm>
            <a:off x="764715" y="0"/>
            <a:ext cx="6544045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Rounded Rectangle 7">
            <a:extLst>
              <a:ext uri="{4476976C-BF70-41F3-9C93-F00B30E0855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9955B1E-A48E-4844-A840-004157F94AD4}"/>
              </a:ext>
            </a:extLst>
          </p:cNvPr>
          <p:cNvSpPr/>
          <p:nvPr userDrawn="1"/>
        </p:nvSpPr>
        <p:spPr>
          <a:xfrm rot="18900000">
            <a:off x="6389967" y="939226"/>
            <a:ext cx="2817341" cy="2739959"/>
          </a:xfrm>
          <a:prstGeom prst="roundRect">
            <a:avLst>
              <a:gd name="adj" fmla="val 0"/>
            </a:avLst>
          </a:prstGeom>
          <a:solidFill>
            <a:srgbClr val="00A877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4" name="Rounded Rectangle 8">
            <a:extLst>
              <a:ext uri="{57A4C475-3038-4C76-B97C-C813D29CD86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A47F738-179D-48DA-ABBA-BB19F9BF254F}"/>
              </a:ext>
            </a:extLst>
          </p:cNvPr>
          <p:cNvSpPr/>
          <p:nvPr userDrawn="1"/>
        </p:nvSpPr>
        <p:spPr>
          <a:xfrm rot="18900000">
            <a:off x="8336963" y="2641892"/>
            <a:ext cx="2817341" cy="2739959"/>
          </a:xfrm>
          <a:prstGeom prst="roundRect">
            <a:avLst>
              <a:gd name="adj" fmla="val 0"/>
            </a:avLst>
          </a:prstGeom>
          <a:solidFill>
            <a:srgbClr val="00A877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5" name="Rounded Rectangle 9">
            <a:extLst>
              <a:ext uri="{8FBA287A-F7D3-4D91-92E1-D21B35378D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B78A741-A303-4572-BBA3-F31FA3DE0E2C}"/>
              </a:ext>
            </a:extLst>
          </p:cNvPr>
          <p:cNvSpPr/>
          <p:nvPr userDrawn="1"/>
        </p:nvSpPr>
        <p:spPr>
          <a:xfrm rot="18900000">
            <a:off x="4393274" y="2641892"/>
            <a:ext cx="2817341" cy="2739959"/>
          </a:xfrm>
          <a:prstGeom prst="roundRect">
            <a:avLst>
              <a:gd name="adj" fmla="val 0"/>
            </a:avLst>
          </a:prstGeom>
          <a:solidFill>
            <a:srgbClr val="00A877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6" name="Rounded Rectangle 10">
            <a:extLst>
              <a:ext uri="{223F6923-262C-44DE-B80C-B4583120D0B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7D57A9A-28C9-4288-B5A4-7882A7263936}"/>
              </a:ext>
            </a:extLst>
          </p:cNvPr>
          <p:cNvSpPr/>
          <p:nvPr userDrawn="1"/>
        </p:nvSpPr>
        <p:spPr>
          <a:xfrm rot="18900000">
            <a:off x="6389967" y="4229141"/>
            <a:ext cx="2817341" cy="2739959"/>
          </a:xfrm>
          <a:prstGeom prst="roundRect">
            <a:avLst>
              <a:gd name="adj" fmla="val 0"/>
            </a:avLst>
          </a:prstGeom>
          <a:solidFill>
            <a:srgbClr val="00A877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1">
            <a:extLst>
              <a:ext uri="{A332ECCB-9E60-4F3B-A0BD-DB48438C913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7F83E24-441B-4560-B7D5-F3241DBB692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781800" y="1792553"/>
            <a:ext cx="2032000" cy="1270000"/>
          </a:xfrm>
        </p:spPr>
        <p:txBody>
          <a:bodyPr vert="horz" lIns="0" tIns="0" rIns="0" bIns="0" rtlCol="0" anchor="t">
            <a:noAutofit/>
          </a:bodyPr>
          <a:lstStyle>
            <a:lvl1pPr lvl="0" algn="ctr">
              <a:lnSpc>
                <a:spcPct val="100000"/>
              </a:lnSpc>
              <a:defRPr lang="en-US" sz="13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algn="ctr"/>
            <a:r>
              <a:rPr lang="en-US" sz="1867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8" name="Footer Placeholder 2">
            <a:extLst>
              <a:ext uri="{05C070F0-2ABA-46D6-922B-4D2540DC02F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63B3F9C-6371-4262-AB52-8EEB9A42C8B9}"/>
              </a:ext>
            </a:extLst>
          </p:cNvPr>
          <p:cNvSpPr>
            <a:spLocks noGrp="1"/>
          </p:cNvSpPr>
          <p:nvPr>
            <p:ph type="ftr" sz="quarter" idx="1"/>
          </p:nvPr>
        </p:nvSpPr>
        <p:spPr>
          <a:xfrm>
            <a:off x="1003300" y="6489701"/>
            <a:ext cx="10194461" cy="365124"/>
          </a:xfrm>
        </p:spPr>
        <p:txBody>
          <a:bodyPr vert="horz" rtlCol="0" anchor="ctr"/>
          <a:lstStyle>
            <a:lvl1pPr lvl="0" algn="ctr"/>
          </a:lstStyle>
          <a:p>
            <a:r>
              <a:rPr lang="en-US"/>
              <a:t>Footer</a:t>
            </a:r>
          </a:p>
        </p:txBody>
      </p:sp>
      <p:sp>
        <p:nvSpPr>
          <p:cNvPr id="9" name="Slide Number Placeholder 3">
            <a:extLst>
              <a:ext uri="{1EBB62A6-C2F9-452B-9845-64F8B8F2780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0ED4DF8-8308-4C39-AB7E-C558525372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19EF3FE5-8A45-406A-B017-86098223853A}" type="slidenum">
              <a:t>‹nº›</a:t>
            </a:fld>
            <a:endParaRPr lang="en-US"/>
          </a:p>
        </p:txBody>
      </p:sp>
      <p:sp>
        <p:nvSpPr>
          <p:cNvPr id="10" name="Title 1">
            <a:extLst>
              <a:ext uri="{14469B06-5539-4D35-8C78-84ECBAD202B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D5D968-3887-4CCE-B42D-7E41A6C0761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159332" y="799928"/>
            <a:ext cx="3556000" cy="2032000"/>
          </a:xfrm>
        </p:spPr>
        <p:txBody>
          <a:bodyPr vert="horz" lIns="0" tIns="0" rIns="0" bIns="0" rtlCol="0" anchor="t"/>
          <a:lstStyle>
            <a:lvl1pPr lvl="0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">
            <a:extLst>
              <a:ext uri="{53743781-007E-4ABE-ABC1-AE839612089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3BF85F9-EDBA-45E6-9100-376FB0CF8B8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756400" y="5170753"/>
            <a:ext cx="2032000" cy="1270000"/>
          </a:xfrm>
        </p:spPr>
        <p:txBody>
          <a:bodyPr vert="horz" lIns="0" tIns="0" rIns="0" bIns="0" rtlCol="0" anchor="t"/>
          <a:lstStyle>
            <a:lvl1pPr lvl="0" algn="ctr">
              <a:lnSpc>
                <a:spcPct val="100000"/>
              </a:lnSpc>
              <a:defRPr lang="en-US" sz="13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algn="ctr"/>
            <a:r>
              <a:rPr lang="en-US" sz="1867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12" name="Text Placeholder 1">
            <a:extLst>
              <a:ext uri="{35298F51-17A1-442D-9E13-5FD88BDDBEA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0AE57D0-D38B-46C0-BC4F-731F54995AD3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775200" y="3570553"/>
            <a:ext cx="2032000" cy="1270000"/>
          </a:xfrm>
        </p:spPr>
        <p:txBody>
          <a:bodyPr vert="horz" lIns="0" tIns="0" rIns="0" bIns="0" rtlCol="0" anchor="t"/>
          <a:lstStyle>
            <a:lvl1pPr lvl="0" algn="ctr">
              <a:lnSpc>
                <a:spcPct val="100000"/>
              </a:lnSpc>
              <a:defRPr lang="en-US" sz="13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algn="ctr"/>
            <a:r>
              <a:rPr lang="en-US" sz="1867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13" name="Text Placeholder 1">
            <a:extLst>
              <a:ext uri="{A391C84B-26DD-4EB2-87C1-C30647D4625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827B313-1D5E-4418-AA10-6F7BC15E4556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8737600" y="3570553"/>
            <a:ext cx="2032000" cy="1270000"/>
          </a:xfrm>
        </p:spPr>
        <p:txBody>
          <a:bodyPr vert="horz" lIns="0" tIns="0" rIns="0" bIns="0" rtlCol="0" anchor="t"/>
          <a:lstStyle>
            <a:lvl1pPr lvl="0" algn="ctr">
              <a:lnSpc>
                <a:spcPct val="100000"/>
              </a:lnSpc>
              <a:defRPr lang="en-US" sz="13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algn="ctr"/>
            <a:r>
              <a:rPr lang="en-US" sz="1867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14" name="Título 13">
            <a:extLst>
              <a:ext uri="{22F58528-AE2A-4035-8871-B2AC77A650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08997C6-9A8C-4C72-A4C9-847A86CE0912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7362825" y="790575"/>
            <a:ext cx="911980" cy="5143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algn="ctr">
              <a:lnSpc>
                <a:spcPct val="100000"/>
              </a:lnSpc>
              <a:defRPr lang="en-US" sz="3733" b="1" cap="all" dirty="0">
                <a:latin typeface="Montserra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ítulo 14">
            <a:extLst>
              <a:ext uri="{3F9C84DA-7DF3-4EFF-B748-8D3D9FECB9F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BBF7702-0F5F-425A-9D39-109F815449D7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6769100" y="1320800"/>
            <a:ext cx="2032000" cy="25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algn="ctr">
              <a:lnSpc>
                <a:spcPct val="100000"/>
              </a:lnSpc>
              <a:defRPr lang="en-US" sz="1333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ítulo 15">
            <a:extLst>
              <a:ext uri="{5510DA0E-12D1-456B-8EE2-11310538DB5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1F2A25-A741-4D5B-B0F7-9CED0406358F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9296400" y="2504170"/>
            <a:ext cx="914400" cy="5113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algn="ctr">
              <a:lnSpc>
                <a:spcPct val="100000"/>
              </a:lnSpc>
              <a:defRPr lang="en-US" sz="3733" b="1" cap="all" dirty="0">
                <a:latin typeface="Montserra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ítulo 16">
            <a:extLst>
              <a:ext uri="{7BE4C0BA-AB62-4E38-AEBF-EED17C5AA6D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8E33EA7-6CAF-409F-9714-209AD288F038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8763000" y="3086100"/>
            <a:ext cx="2032000" cy="25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algn="ctr">
              <a:lnSpc>
                <a:spcPct val="100000"/>
              </a:lnSpc>
              <a:defRPr lang="en-US" sz="1333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ítulo 17">
            <a:extLst>
              <a:ext uri="{6E458A50-AE83-4874-9CEF-647F5E2BB90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F12B600-0F57-4F06-AB35-54DF7889E513}"/>
              </a:ext>
            </a:extLst>
          </p:cNvPr>
          <p:cNvSpPr>
            <a:spLocks noGrp="1"/>
          </p:cNvSpPr>
          <p:nvPr>
            <p:ph type="title" idx="11"/>
          </p:nvPr>
        </p:nvSpPr>
        <p:spPr>
          <a:xfrm>
            <a:off x="7353300" y="4099018"/>
            <a:ext cx="914400" cy="5143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algn="ctr">
              <a:lnSpc>
                <a:spcPct val="100000"/>
              </a:lnSpc>
              <a:defRPr lang="en-US" sz="3733" b="1" cap="all" dirty="0">
                <a:latin typeface="Montserra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ítulo 18">
            <a:extLst>
              <a:ext uri="{821CFC66-DA10-497F-A7B0-6E27BD0F677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06E7C4D-BB25-4140-BFED-96E3CF4CB1BA}"/>
              </a:ext>
            </a:extLst>
          </p:cNvPr>
          <p:cNvSpPr>
            <a:spLocks noGrp="1"/>
          </p:cNvSpPr>
          <p:nvPr>
            <p:ph type="title" idx="12"/>
          </p:nvPr>
        </p:nvSpPr>
        <p:spPr>
          <a:xfrm>
            <a:off x="6794500" y="4673600"/>
            <a:ext cx="2032000" cy="25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algn="ctr">
              <a:lnSpc>
                <a:spcPct val="100000"/>
              </a:lnSpc>
              <a:defRPr lang="en-US" sz="1333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ítulo 19">
            <a:extLst>
              <a:ext uri="{22A61D4E-E16A-424E-8D85-433DA060648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D08D375-58B4-4147-AE99-928A99D3596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5353049" y="2543175"/>
            <a:ext cx="914400" cy="5143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algn="ctr">
              <a:lnSpc>
                <a:spcPct val="100000"/>
              </a:lnSpc>
              <a:defRPr lang="en-US" sz="3733" b="1" cap="all" dirty="0">
                <a:latin typeface="Montserra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ítulo 20">
            <a:extLst>
              <a:ext uri="{90386DC9-C0EA-4DD2-9B3D-2CEE155DACC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B618BCC-690D-43F3-B911-97C62282A102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800600" y="3086100"/>
            <a:ext cx="2032000" cy="25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 algn="ctr">
              <a:lnSpc>
                <a:spcPct val="100000"/>
              </a:lnSpc>
              <a:defRPr lang="en-US" sz="1333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Date Placeholder 1">
            <a:extLst>
              <a:ext uri="{69070BC0-CBE1-49FD-9EAB-1D2ED314891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0AE63E6-B015-419F-A5B5-E020B95CF81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795272"/>
      </p:ext>
      <p:ext uri="{DFA9C562-A168-436C-823E-0A66DA566BBB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18A578E1-A980-423D-9C9E-36F0B21502E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8F2AFD5-0046-4DD4-BFBE-C56D35AF3A7B}"/>
              </a:ext>
            </a:extLst>
          </p:cNvPr>
          <p:cNvSpPr/>
          <p:nvPr userDrawn="1"/>
        </p:nvSpPr>
        <p:spPr>
          <a:xfrm>
            <a:off x="6221552" y="0"/>
            <a:ext cx="5970449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10">
            <a:extLst>
              <a:ext uri="{EF2A8345-71CF-440B-84C7-67C42C8E215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7FCB97A-DED9-42A9-8FAA-006551B8E29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578600" y="762001"/>
            <a:ext cx="5207000" cy="1270964"/>
          </a:xfrm>
        </p:spPr>
        <p:txBody>
          <a:bodyPr vert="horz" lIns="0" tIns="0" rIns="0" bIns="0" rtlCol="0" anchor="b"/>
          <a:lstStyle>
            <a:lvl1pPr marL="0" lvl="0" indent="0">
              <a:lnSpc>
                <a:spcPct val="100000"/>
              </a:lnSpc>
              <a:buNone/>
              <a:defRPr lang="en-US" sz="1600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1">
            <a:extLst>
              <a:ext uri="{376129D4-4ACC-40D3-8FB9-FC22B975E04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1ECBC81-7E78-45E4-95E1-BC9F47B5C625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1143001" y="762000"/>
            <a:ext cx="4421809" cy="1274216"/>
          </a:xfrm>
        </p:spPr>
        <p:txBody>
          <a:bodyPr vert="horz" lIns="0" tIns="0" rIns="0" bIns="0" rtlCol="0" anchor="t"/>
          <a:lstStyle>
            <a:lvl1pPr lvl="0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AF3AFF3B-D17A-4687-B949-BA5F4652292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4008616-0C06-4DD5-9820-310B02459E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6" name="Slide Number Placeholder 3">
            <a:extLst>
              <a:ext uri="{498074BC-72A5-41B8-9108-C97A039FCBE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BC8225A-16EE-4CB5-A48D-85C3CC6CE8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4EF6CAD9-0601-43F2-94BA-6F63D5C37C98}" type="slidenum"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90AA2771-F67E-4934-832F-E20F97FDE4E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07926A3-01D0-4CC2-8915-0AA094DA112A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1143000" y="2592692"/>
            <a:ext cx="4419600" cy="38068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Espaço Reservado para Conteúdo 7">
            <a:extLst>
              <a:ext uri="{AB4B173A-546C-47B2-B43A-E8538A2A042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01CBC3C-1C3D-46B8-B8A1-7A68D2376B3B}"/>
              </a:ext>
            </a:extLst>
          </p:cNvPr>
          <p:cNvSpPr>
            <a:spLocks noGrp="1"/>
          </p:cNvSpPr>
          <p:nvPr>
            <p:ph idx="5"/>
          </p:nvPr>
        </p:nvSpPr>
        <p:spPr>
          <a:xfrm>
            <a:off x="6578600" y="2438400"/>
            <a:ext cx="5207000" cy="38719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  <a:defRPr lang="en-US" b="0" dirty="0">
                <a:solidFill>
                  <a:schemeClr val="bg1"/>
                </a:solidFill>
                <a:latin typeface="Roboto"/>
              </a:defRPr>
            </a:lvl1pPr>
            <a:lvl2pPr lvl="1">
              <a:lnSpc>
                <a:spcPct val="100000"/>
              </a:lnSpc>
              <a:defRPr lang="en-US" b="0" dirty="0">
                <a:solidFill>
                  <a:schemeClr val="bg1"/>
                </a:solidFill>
                <a:latin typeface="Roboto"/>
              </a:defRPr>
            </a:lvl2pPr>
            <a:lvl3pPr lvl="2">
              <a:lnSpc>
                <a:spcPct val="100000"/>
              </a:lnSpc>
              <a:defRPr lang="en-US" b="0" dirty="0">
                <a:solidFill>
                  <a:schemeClr val="bg1"/>
                </a:solidFill>
                <a:latin typeface="Roboto"/>
              </a:defRPr>
            </a:lvl3pPr>
            <a:lvl4pPr lvl="3">
              <a:lnSpc>
                <a:spcPct val="100000"/>
              </a:lnSpc>
              <a:defRPr lang="en-US" b="0" dirty="0">
                <a:solidFill>
                  <a:schemeClr val="bg1"/>
                </a:solidFill>
                <a:latin typeface="Roboto"/>
              </a:defRPr>
            </a:lvl4pPr>
            <a:lvl5pPr lvl="4">
              <a:lnSpc>
                <a:spcPct val="100000"/>
              </a:lnSpc>
              <a:defRPr lang="en-US" b="0" dirty="0">
                <a:solidFill>
                  <a:schemeClr val="bg1"/>
                </a:solidFill>
                <a:latin typeface="Roboto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>
            <a:extLst>
              <a:ext uri="{CBC6D559-C1A8-44C9-8642-186670E880E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93B9D4F-1398-40B1-A62F-73471869E3B8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11332"/>
      </p:ext>
      <p:ext uri="{96663C46-A46B-49F5-B39E-0BAC83212E7C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als / Milest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E04091FE-48CC-4A8C-BCAC-F3086C8B732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0DB57FD-4786-406D-81ED-09FEEC2AEA6D}"/>
              </a:ext>
            </a:extLst>
          </p:cNvPr>
          <p:cNvSpPr/>
          <p:nvPr userDrawn="1"/>
        </p:nvSpPr>
        <p:spPr>
          <a:xfrm>
            <a:off x="764715" y="3429001"/>
            <a:ext cx="2856820" cy="342899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Rectangle 27">
            <a:extLst>
              <a:ext uri="{1F8EE6E2-ED7D-440D-9490-67E7BBAAC2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D44CDC0-E235-40D2-9C71-A487E0A5ABEC}"/>
              </a:ext>
            </a:extLst>
          </p:cNvPr>
          <p:cNvSpPr/>
          <p:nvPr userDrawn="1"/>
        </p:nvSpPr>
        <p:spPr>
          <a:xfrm>
            <a:off x="3621537" y="3429001"/>
            <a:ext cx="2856820" cy="342899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4" name="Rectangle 28">
            <a:extLst>
              <a:ext uri="{E7A22CFE-5F80-453B-9959-6CD6D949F72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FBF7D02-7A69-4D06-A90B-12C77CEA7E7A}"/>
              </a:ext>
            </a:extLst>
          </p:cNvPr>
          <p:cNvSpPr/>
          <p:nvPr userDrawn="1"/>
        </p:nvSpPr>
        <p:spPr>
          <a:xfrm>
            <a:off x="6478358" y="3429001"/>
            <a:ext cx="2856820" cy="342899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5" name="Rectangle 29">
            <a:extLst>
              <a:ext uri="{81CDE52D-FFE8-4F91-93A6-6E8A86EFC0E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EBD379D-21FB-45F9-A8AB-711199897E2B}"/>
              </a:ext>
            </a:extLst>
          </p:cNvPr>
          <p:cNvSpPr/>
          <p:nvPr userDrawn="1"/>
        </p:nvSpPr>
        <p:spPr>
          <a:xfrm>
            <a:off x="9335179" y="3429001"/>
            <a:ext cx="2856820" cy="342899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cxnSp>
        <p:nvCxnSpPr>
          <p:cNvPr id="6" name="Straight Arrow Connector 6">
            <a:extLst>
              <a:ext uri="{AA2292C9-3E9F-4D65-9D6E-3CCD8BF6CBE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2FAB932-D0CA-4861-ADE5-B509C6FB7441}"/>
              </a:ext>
            </a:extLst>
          </p:cNvPr>
          <p:cNvCxnSpPr/>
          <p:nvPr/>
        </p:nvCxnSpPr>
        <p:spPr>
          <a:xfrm>
            <a:off x="772201" y="3946149"/>
            <a:ext cx="11419799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2">
            <a:extLst>
              <a:ext uri="{D70C8287-0FA4-46CA-9C5A-21D2DD67786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A406A04-6DF6-4865-9D8F-469FCC8F2375}"/>
              </a:ext>
            </a:extLst>
          </p:cNvPr>
          <p:cNvSpPr>
            <a:spLocks noGrp="1"/>
          </p:cNvSpPr>
          <p:nvPr userDrawn="1">
            <p:ph type="ftr" sz="quarter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>
            <a:lvl1pPr lvl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8" name="Slide Number Placeholder 3">
            <a:extLst>
              <a:ext uri="{7242BF55-4F3B-46B2-BC15-3071C63E571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C04A822-2BAD-4126-84CD-08365CCCA368}"/>
              </a:ext>
            </a:extLst>
          </p:cNvPr>
          <p:cNvSpPr>
            <a:spLocks noGrp="1"/>
          </p:cNvSpPr>
          <p:nvPr userDrawn="1">
            <p:ph type="sldNum" sz="quarter" idx="1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3072E987-C6DD-4DD8-8F38-CBF9F0280CCF}" type="slidenum">
              <a:t>‹nº›</a:t>
            </a:fld>
            <a:endParaRPr lang="en-US"/>
          </a:p>
        </p:txBody>
      </p:sp>
      <p:sp>
        <p:nvSpPr>
          <p:cNvPr id="9" name="Text Placeholder 4">
            <a:extLst>
              <a:ext uri="{28A2968A-A6CC-401D-9386-6DB98ADC405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B1E515B-E3A2-4304-A485-7E50154B539A}"/>
              </a:ext>
            </a:extLst>
          </p:cNvPr>
          <p:cNvSpPr>
            <a:spLocks noGrp="1"/>
          </p:cNvSpPr>
          <p:nvPr userDrawn="1">
            <p:ph type="body" idx="2"/>
          </p:nvPr>
        </p:nvSpPr>
        <p:spPr>
          <a:xfrm>
            <a:off x="1201731" y="5043526"/>
            <a:ext cx="1982791" cy="1558365"/>
          </a:xfrm>
          <a:ln>
            <a:noFill/>
          </a:ln>
        </p:spPr>
        <p:txBody>
          <a:bodyPr vert="horz" lIns="0" tIns="0" rIns="0" bIns="0" rtlCol="0"/>
          <a:lstStyle>
            <a:lvl1pPr marL="0" lvl="0" indent="0" algn="l">
              <a:lnSpc>
                <a:spcPct val="100000"/>
              </a:lnSpc>
              <a:buNone/>
              <a:defRPr lang="en-US" sz="1600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>
            <a:extLst>
              <a:ext uri="{6E08AC05-9620-44B6-B34D-506E44854C7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12B6C0B-449E-489B-8115-BAF331FF47E7}"/>
              </a:ext>
            </a:extLst>
          </p:cNvPr>
          <p:cNvSpPr>
            <a:spLocks noGrp="1"/>
          </p:cNvSpPr>
          <p:nvPr userDrawn="1">
            <p:ph type="body" idx="3"/>
          </p:nvPr>
        </p:nvSpPr>
        <p:spPr>
          <a:xfrm>
            <a:off x="1201732" y="4474029"/>
            <a:ext cx="1982787" cy="481239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2667" b="1" i="0" dirty="0">
                <a:solidFill>
                  <a:schemeClr val="bg1"/>
                </a:solidFill>
                <a:latin typeface="Montserrat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1" name="Title 1">
            <a:extLst>
              <a:ext uri="{B7A11173-2ECF-43AB-A482-AB00E3A6783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00F650F-1205-4524-9898-0CBF49C57AD0}"/>
              </a:ext>
            </a:extLst>
          </p:cNvPr>
          <p:cNvSpPr>
            <a:spLocks noGrp="1"/>
          </p:cNvSpPr>
          <p:nvPr userDrawn="1">
            <p:ph type="title" idx="4"/>
          </p:nvPr>
        </p:nvSpPr>
        <p:spPr>
          <a:xfrm>
            <a:off x="1143000" y="392068"/>
            <a:ext cx="3556000" cy="2667000"/>
          </a:xfrm>
        </p:spPr>
        <p:txBody>
          <a:bodyPr vert="horz" lIns="0" tIns="0" rIns="0" bIns="0" rtlCol="0"/>
          <a:lstStyle>
            <a:lvl1pPr lvl="0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ADD IMPORTANT GOALS</a:t>
            </a:r>
          </a:p>
        </p:txBody>
      </p:sp>
      <p:sp>
        <p:nvSpPr>
          <p:cNvPr id="12" name="Text Placeholder 4">
            <a:extLst>
              <a:ext uri="{3935B99F-7189-4E12-A742-F9EC9C86135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7C93686-EF25-4E1F-B3BE-915E244F2BCF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058555" y="5043526"/>
            <a:ext cx="1982791" cy="1558365"/>
          </a:xfrm>
          <a:ln>
            <a:noFill/>
          </a:ln>
        </p:spPr>
        <p:txBody>
          <a:bodyPr vert="horz" lIns="0" tIns="0" rIns="0" bIns="0" rtlCol="0"/>
          <a:lstStyle>
            <a:lvl1pPr marL="0" lvl="0" indent="0" algn="l">
              <a:lnSpc>
                <a:spcPct val="100000"/>
              </a:lnSpc>
              <a:buNone/>
              <a:defRPr lang="en-US" sz="1600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>
            <a:extLst>
              <a:ext uri="{EBF1BE7B-9D88-47D2-B950-E7286D03938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A560DDD-C55F-41DC-ABAF-EE78C47CE012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058553" y="4474029"/>
            <a:ext cx="1982787" cy="481239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2667" b="1" i="0" dirty="0">
                <a:solidFill>
                  <a:schemeClr val="bg1"/>
                </a:solidFill>
                <a:latin typeface="Montserrat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4" name="Text Placeholder 4">
            <a:extLst>
              <a:ext uri="{FD366D7D-4B0B-4C45-B05F-3FB8C32E4C8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FF01CA6-BEC3-43E5-A5DE-FD23364DBA36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6907891" y="5043526"/>
            <a:ext cx="1982791" cy="1558365"/>
          </a:xfrm>
          <a:ln>
            <a:noFill/>
          </a:ln>
        </p:spPr>
        <p:txBody>
          <a:bodyPr vert="horz" lIns="0" tIns="0" rIns="0" bIns="0" rtlCol="0"/>
          <a:lstStyle>
            <a:lvl1pPr marL="0" lvl="0" indent="0" algn="l">
              <a:lnSpc>
                <a:spcPct val="100000"/>
              </a:lnSpc>
              <a:buNone/>
              <a:defRPr lang="en-US" sz="1600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>
            <a:extLst>
              <a:ext uri="{0DFAFF42-71AC-4F4F-9DCC-E1F737FF48E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133693D-41A4-4187-8D1F-D31FD4EE90DD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6907889" y="4474029"/>
            <a:ext cx="1982787" cy="481239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2667" b="1" i="0" dirty="0">
                <a:solidFill>
                  <a:schemeClr val="bg1"/>
                </a:solidFill>
                <a:latin typeface="Montserrat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6" name="Text Placeholder 4">
            <a:extLst>
              <a:ext uri="{539ED6CB-AA35-47E7-ABA4-698CEF7D1D4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6677E57-1DEE-400E-B7F3-712C743CFF5A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9772193" y="5043526"/>
            <a:ext cx="1982791" cy="1558365"/>
          </a:xfrm>
          <a:ln>
            <a:noFill/>
          </a:ln>
        </p:spPr>
        <p:txBody>
          <a:bodyPr vert="horz" lIns="0" tIns="0" rIns="0" bIns="0" rtlCol="0"/>
          <a:lstStyle>
            <a:lvl1pPr marL="0" lvl="0" indent="0" algn="l">
              <a:lnSpc>
                <a:spcPct val="100000"/>
              </a:lnSpc>
              <a:buNone/>
              <a:defRPr lang="en-US" sz="1600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C8399A03-38A4-4B4A-A68B-D564F09012F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4784FF1-53A3-4109-9B40-74D66A24E4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772195" y="4474029"/>
            <a:ext cx="1982787" cy="481239"/>
          </a:xfr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2667" b="1" i="0" dirty="0">
                <a:solidFill>
                  <a:schemeClr val="bg1"/>
                </a:solidFill>
                <a:latin typeface="Montserrat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B88CEB3F-30A2-4BE4-A7C4-2951D7214F2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BA6F497-7E13-4238-8FF8-0AB37B641F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919806" y="392068"/>
            <a:ext cx="6835177" cy="2656341"/>
          </a:xfrm>
          <a:ln>
            <a:noFill/>
          </a:ln>
        </p:spPr>
        <p:txBody>
          <a:bodyPr vert="horz" lIns="0" tIns="0" rIns="0" bIns="0" rtlCol="0" anchor="ctr"/>
          <a:lstStyle>
            <a:lvl1pPr marL="0" lvl="0" indent="0">
              <a:lnSpc>
                <a:spcPct val="100000"/>
              </a:lnSpc>
              <a:buNone/>
              <a:defRPr lang="en-US" sz="1600" dirty="0">
                <a:solidFill>
                  <a:schemeClr val="bg1">
                    <a:lumMod val="50000"/>
                  </a:schemeClr>
                </a:solidFill>
                <a:latin typeface="Roboto-light"/>
              </a:defRPr>
            </a:lvl1pPr>
          </a:lstStyle>
          <a:p>
            <a:pPr lvl="0"/>
            <a:r>
              <a:rPr lang="en-US"/>
              <a:t>Demonstrate the timeline for big goals and milestones.</a:t>
            </a:r>
          </a:p>
        </p:txBody>
      </p:sp>
      <p:sp>
        <p:nvSpPr>
          <p:cNvPr id="19" name="Rounded Rectangle 17">
            <a:extLst>
              <a:ext uri="{556BD09F-F555-4284-87D2-E2CDFE00B23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53D17B-D6D1-483A-8787-4DFCC964C89C}"/>
              </a:ext>
            </a:extLst>
          </p:cNvPr>
          <p:cNvSpPr/>
          <p:nvPr userDrawn="1"/>
        </p:nvSpPr>
        <p:spPr>
          <a:xfrm>
            <a:off x="1258358" y="3844920"/>
            <a:ext cx="189857" cy="20245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20" name="Rounded Rectangle 18">
            <a:extLst>
              <a:ext uri="{7C6BD44F-B1FE-491D-8A1D-81A90D5CAE5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4F66AD4-F85F-41A0-BC6B-26A1A2BC1DEE}"/>
              </a:ext>
            </a:extLst>
          </p:cNvPr>
          <p:cNvSpPr/>
          <p:nvPr userDrawn="1"/>
        </p:nvSpPr>
        <p:spPr>
          <a:xfrm>
            <a:off x="4115180" y="3844920"/>
            <a:ext cx="189857" cy="202459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21" name="Rounded Rectangle 31">
            <a:extLst>
              <a:ext uri="{A02CC6B8-0486-413C-8221-5080F581AB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C8D5121-6295-42F8-A79E-E3A304FF3485}"/>
              </a:ext>
            </a:extLst>
          </p:cNvPr>
          <p:cNvSpPr/>
          <p:nvPr userDrawn="1"/>
        </p:nvSpPr>
        <p:spPr>
          <a:xfrm>
            <a:off x="6972001" y="3844920"/>
            <a:ext cx="189857" cy="20245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22" name="Rounded Rectangle 32">
            <a:extLst>
              <a:ext uri="{B411B173-4F56-470A-AA79-AAB6E99A1B3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0D24362-D63E-413E-81C3-5BC2DC4DC5BE}"/>
              </a:ext>
            </a:extLst>
          </p:cNvPr>
          <p:cNvSpPr/>
          <p:nvPr userDrawn="1"/>
        </p:nvSpPr>
        <p:spPr>
          <a:xfrm>
            <a:off x="9828822" y="3844920"/>
            <a:ext cx="189857" cy="202459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23" name="Date Placeholder 1">
            <a:extLst>
              <a:ext uri="{95071FE1-9403-461D-BD9E-2C7D0B30D62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490792D-D888-4EAC-850E-F7378082D8E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435862"/>
      </p:ext>
      <p:ext uri="{B1D02EDD-F9A3-4873-BFBA-1F2F5F3C6AE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9D811ED-AEB0-401C-BCAF-7B631B8F08FA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EF6944E4-74A8-445E-9DF1-4AB9FCAC9805}"/>
              </a:ext>
            </a:extLst>
          </p:cNvPr>
          <p:cNvSpPr/>
          <p:nvPr userDrawn="1"/>
        </p:nvSpPr>
        <p:spPr>
          <a:xfrm>
            <a:off x="764715" y="1"/>
            <a:ext cx="11427284" cy="685799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pic>
        <p:nvPicPr>
          <p:cNvPr id="3" name="Imagem 2">
            <a:extLst>
              <a:ext uri="{CD05C817-FAD7-427F-B2F9-41E06EF950A9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A164BB16-0F3B-422D-9215-CA66B07740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7999"/>
          </a:blip>
          <a:stretch>
            <a:fillRect/>
          </a:stretch>
        </p:blipFill>
        <p:spPr>
          <a:xfrm>
            <a:off x="774701" y="0"/>
            <a:ext cx="11418105" cy="6858000"/>
          </a:xfrm>
          <a:prstGeom prst="rect">
            <a:avLst/>
          </a:prstGeom>
          <a:noFill/>
        </p:spPr>
      </p:pic>
      <p:sp>
        <p:nvSpPr>
          <p:cNvPr id="4" name="Footer Placeholder 2">
            <a:extLst>
              <a:ext uri="{F4AF3959-1540-45F0-B021-D3C1D444A1A1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9DDE6C42-8712-48D5-A618-68C838ED3726}"/>
              </a:ext>
            </a:extLst>
          </p:cNvPr>
          <p:cNvSpPr>
            <a:spLocks noGrp="1"/>
          </p:cNvSpPr>
          <p:nvPr>
            <p:ph type="ftr" sz="quarter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5" name="Slide Number Placeholder 3">
            <a:extLst>
              <a:ext uri="{D1A98526-BCB3-4897-9BFE-EEABD1DDABDE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01D84F3B-F685-4A65-A773-332903C07E88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C8804347-95E8-48D5-8BAF-5F78360384BF}" type="slidenum">
              <a:t>‹nº›</a:t>
            </a:fld>
            <a:endParaRPr lang="en-US"/>
          </a:p>
        </p:txBody>
      </p:sp>
      <p:sp>
        <p:nvSpPr>
          <p:cNvPr id="6" name="Title 1">
            <a:extLst>
              <a:ext uri="{F91BD7EC-C1BD-41BC-81A1-6B469C337C31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EEEFF0EA-9270-4214-9456-F044DAE06AD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43000" y="381000"/>
            <a:ext cx="3556000" cy="2286000"/>
          </a:xfrm>
        </p:spPr>
        <p:txBody>
          <a:bodyPr vert="horz" lIns="0" tIns="0" rIns="0" bIns="0" rtlCol="0" anchor="b"/>
          <a:lstStyle>
            <a:lvl1pPr lvl="0" algn="l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ADD IMPORTANT STAGES</a:t>
            </a:r>
          </a:p>
        </p:txBody>
      </p:sp>
      <p:sp>
        <p:nvSpPr>
          <p:cNvPr id="7" name="Rounded Rectangle 15">
            <a:extLst>
              <a:ext uri="{316D384C-E287-4B84-BA61-F198D14A7C11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70F98415-806F-46D7-9763-B0DCA70584DF}"/>
              </a:ext>
            </a:extLst>
          </p:cNvPr>
          <p:cNvSpPr/>
          <p:nvPr userDrawn="1"/>
        </p:nvSpPr>
        <p:spPr>
          <a:xfrm>
            <a:off x="2814577" y="3105857"/>
            <a:ext cx="2188905" cy="286557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8" name="Text Placeholder 4">
            <a:extLst>
              <a:ext uri="{50EA0553-1D13-4584-B990-F3267A770CE1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5042C3E5-B536-4EA8-AF05-FA2B319C001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967773" y="4363314"/>
            <a:ext cx="1882520" cy="1518996"/>
          </a:xfrm>
        </p:spPr>
        <p:txBody>
          <a:bodyPr vert="horz" lIns="47625" tIns="0" rIns="0" bIns="0" rtlCol="0" anchor="t"/>
          <a:lstStyle>
            <a:lvl1pPr marL="0" lvl="0" indent="0">
              <a:lnSpc>
                <a:spcPct val="100000"/>
              </a:lnSpc>
              <a:buNone/>
              <a:defRPr lang="en-US" sz="13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3">
            <a:extLst>
              <a:ext uri="{6AE316EE-31A5-47CA-8391-4A86A8CDADE7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8524A7B1-999B-46FD-8C0A-EA6395DCF9F0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967773" y="3227577"/>
            <a:ext cx="1882520" cy="705739"/>
          </a:xfrm>
          <a:noFill/>
        </p:spPr>
        <p:txBody>
          <a:bodyPr vert="horz" lIns="47625" tIns="0" rIns="0" bIns="0" rtlCol="0" anchor="b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 lang="en-US" sz="1733" b="1" i="0" cap="all" dirty="0">
                <a:solidFill>
                  <a:schemeClr val="accent4"/>
                </a:solidFill>
                <a:latin typeface="Montserrat-heavy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Title</a:t>
            </a:r>
          </a:p>
        </p:txBody>
      </p:sp>
      <p:sp>
        <p:nvSpPr>
          <p:cNvPr id="10" name="Rounded Rectangle 19">
            <a:extLst>
              <a:ext uri="{449F1F51-59A6-4362-97C8-0033120734C4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0E7CA23F-07E9-4731-971A-578E1577C2BF}"/>
              </a:ext>
            </a:extLst>
          </p:cNvPr>
          <p:cNvSpPr/>
          <p:nvPr userDrawn="1"/>
        </p:nvSpPr>
        <p:spPr>
          <a:xfrm>
            <a:off x="5443108" y="3105857"/>
            <a:ext cx="2188905" cy="286557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11" name="Text Placeholder 4">
            <a:extLst>
              <a:ext uri="{3D38FDDF-3D56-43B7-9BD7-7D3570C4E219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BA9F4321-973F-4923-A60E-B8778DD81DB3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5596305" y="4363314"/>
            <a:ext cx="1882520" cy="1518996"/>
          </a:xfrm>
        </p:spPr>
        <p:txBody>
          <a:bodyPr vert="horz" lIns="47625" tIns="0" rIns="0" bIns="0" rtlCol="0" anchor="t"/>
          <a:lstStyle>
            <a:lvl1pPr marL="0" lvl="0" indent="0">
              <a:lnSpc>
                <a:spcPct val="100000"/>
              </a:lnSpc>
              <a:buNone/>
              <a:defRPr lang="en-US" sz="13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>
            <a:extLst>
              <a:ext uri="{77B2FC23-E599-43C1-9CFB-9BE3143D3233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556524E6-8A43-44FF-A5D3-186F22A0A1DE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5596293" y="3227577"/>
            <a:ext cx="1882520" cy="705739"/>
          </a:xfrm>
          <a:noFill/>
        </p:spPr>
        <p:txBody>
          <a:bodyPr vert="horz" lIns="47625" tIns="0" rIns="0" bIns="0" rtlCol="0" anchor="b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 lang="en-US" sz="1733" b="1" i="0" cap="all" dirty="0">
                <a:solidFill>
                  <a:schemeClr val="accent4"/>
                </a:solidFill>
                <a:latin typeface="Montserrat-heavy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Title</a:t>
            </a:r>
          </a:p>
        </p:txBody>
      </p:sp>
      <p:sp>
        <p:nvSpPr>
          <p:cNvPr id="13" name="Rounded Rectangle 23">
            <a:extLst>
              <a:ext uri="{D95D6D67-64D4-43B8-856E-E9DD4F35DB5C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1B53807A-74F1-4118-8A3C-7265795AF079}"/>
              </a:ext>
            </a:extLst>
          </p:cNvPr>
          <p:cNvSpPr/>
          <p:nvPr userDrawn="1"/>
        </p:nvSpPr>
        <p:spPr>
          <a:xfrm>
            <a:off x="8071637" y="3105857"/>
            <a:ext cx="2188905" cy="286557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14" name="Text Placeholder 4">
            <a:extLst>
              <a:ext uri="{FAC085AB-A39E-4AF3-8B67-373662B6C541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F85C62CF-6443-4749-B7BB-68F9FBDD9560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8224824" y="4363314"/>
            <a:ext cx="1882520" cy="1518996"/>
          </a:xfrm>
        </p:spPr>
        <p:txBody>
          <a:bodyPr vert="horz" lIns="47625" tIns="0" rIns="0" bIns="0" rtlCol="0" anchor="t"/>
          <a:lstStyle>
            <a:lvl1pPr marL="0" lvl="0" indent="0">
              <a:lnSpc>
                <a:spcPct val="100000"/>
              </a:lnSpc>
              <a:buNone/>
              <a:defRPr lang="en-US" sz="13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3">
            <a:extLst>
              <a:ext uri="{92294453-273B-481B-9C9C-A3CCC08CFD67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5097E032-5D15-4BA7-B4C8-0D9F384ED29F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8224824" y="3227577"/>
            <a:ext cx="1882520" cy="705739"/>
          </a:xfrm>
          <a:noFill/>
        </p:spPr>
        <p:txBody>
          <a:bodyPr vert="horz" lIns="47625" tIns="0" rIns="0" bIns="0" rtlCol="0" anchor="b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 lang="en-US" sz="1733" b="1" i="0" cap="all" dirty="0">
                <a:solidFill>
                  <a:schemeClr val="accent4"/>
                </a:solidFill>
                <a:latin typeface="Montserrat-heavy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Title</a:t>
            </a:r>
          </a:p>
        </p:txBody>
      </p:sp>
      <p:cxnSp>
        <p:nvCxnSpPr>
          <p:cNvPr id="16" name="Straight Connector 6">
            <a:extLst>
              <a:ext uri="{1ECB8C31-8A71-411E-9A4C-1D1E7A540CA4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A1C9DAD4-DAB5-434B-B8E6-245C8500A477}"/>
              </a:ext>
            </a:extLst>
          </p:cNvPr>
          <p:cNvCxnSpPr/>
          <p:nvPr/>
        </p:nvCxnSpPr>
        <p:spPr>
          <a:xfrm>
            <a:off x="3052737" y="4133849"/>
            <a:ext cx="914400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8">
            <a:extLst>
              <a:ext uri="{51A022F8-FA45-487C-99A3-270240FD82E8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DA182100-8C5D-48B9-90BB-DF4242EFA7C6}"/>
              </a:ext>
            </a:extLst>
          </p:cNvPr>
          <p:cNvCxnSpPr/>
          <p:nvPr/>
        </p:nvCxnSpPr>
        <p:spPr>
          <a:xfrm>
            <a:off x="5668716" y="4133849"/>
            <a:ext cx="914400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9">
            <a:extLst>
              <a:ext uri="{F7C29743-4588-4ED9-9A9F-D4A6D33A669C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AF3B1C63-9FDB-4874-AF8E-0A94FEC2F790}"/>
              </a:ext>
            </a:extLst>
          </p:cNvPr>
          <p:cNvCxnSpPr/>
          <p:nvPr/>
        </p:nvCxnSpPr>
        <p:spPr>
          <a:xfrm>
            <a:off x="8316501" y="4133849"/>
            <a:ext cx="914400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A57E1590-8B8B-4D5E-8337-829B4D23E430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CFEC1D86-B224-477D-BB64-493F3169C51E}"/>
              </a:ext>
            </a:extLst>
          </p:cNvPr>
          <p:cNvSpPr>
            <a:spLocks noGrp="1"/>
          </p:cNvSpPr>
          <p:nvPr>
            <p:ph type="dt" sz="half" idx="9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095221"/>
      </p:ext>
      <p:ext uri="{68A9C164-30F5-467A-9FCC-138579CF7B32}">
        <p14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xmlns="" val="1623191293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section Divider on gree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0D379752-F068-46E0-AC53-81F2ED792B2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5FFAF5A-2EDA-458C-A649-DEB8C43884A7}"/>
              </a:ext>
            </a:extLst>
          </p:cNvPr>
          <p:cNvSpPr/>
          <p:nvPr userDrawn="1"/>
        </p:nvSpPr>
        <p:spPr>
          <a:xfrm>
            <a:off x="764717" y="0"/>
            <a:ext cx="11427284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Picture Placeholder 15">
            <a:extLst>
              <a:ext uri="{B1C28EBC-9C4E-436B-9F71-B24F35648BA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3126F93-8C90-4EAF-953D-F5809D81C7C6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764715" y="0"/>
            <a:ext cx="11427284" cy="6858000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4" name="Text Placeholder 11">
            <a:extLst>
              <a:ext uri="{F5B3015A-5DC5-4075-8930-9383C6218F4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5AB35C4-7B12-4F11-A06D-0925022F7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1" y="3945953"/>
            <a:ext cx="8127948" cy="1528635"/>
          </a:xfrm>
        </p:spPr>
        <p:txBody>
          <a:bodyPr vert="horz" lIns="0" tIns="0" rIns="0" bIns="0" rtlCol="0" anchor="t"/>
          <a:lstStyle>
            <a:lvl1pPr marL="0" lvl="0" indent="0" algn="ctr">
              <a:lnSpc>
                <a:spcPct val="100000"/>
              </a:lnSpc>
              <a:buNone/>
              <a:defRPr lang="en-US" sz="1600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2">
            <a:extLst>
              <a:ext uri="{E508E6E2-C309-45BC-8BC8-F55AA7B0373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5697B0C-0824-4B22-8306-89156E54FC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6" name="Slide Number Placeholder 3">
            <a:extLst>
              <a:ext uri="{055BDB72-9075-4FB2-81ED-E526B585752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5EE192-082E-4429-98CA-6844FDF6DB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4A0F48E5-4574-4E32-B60C-71AA2BFBEB6B}" type="slidenum">
              <a:t>‹nº›</a:t>
            </a:fld>
            <a:endParaRPr lang="en-US"/>
          </a:p>
        </p:txBody>
      </p:sp>
      <p:sp>
        <p:nvSpPr>
          <p:cNvPr id="7" name="Title 1">
            <a:extLst>
              <a:ext uri="{DF6EEC30-8A88-453A-801A-08642694DC6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E7E946E-6EA3-47AD-A587-28853AA863B7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2286001" y="3083153"/>
            <a:ext cx="8127580" cy="762000"/>
          </a:xfrm>
        </p:spPr>
        <p:txBody>
          <a:bodyPr vert="horz" lIns="0" tIns="0" rIns="0" bIns="0" rtlCol="0" anchor="ctr"/>
          <a:lstStyle>
            <a:lvl1pPr lvl="0" algn="ctr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1">
            <a:extLst>
              <a:ext uri="{51222F1C-9A6F-49D6-8C36-AF184B59F10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E5563AA-59EC-4543-8BA8-256B83A1B54E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9" name="Retângulo: Cantos Arredondados 8">
            <a:extLst>
              <a:ext uri="{BF513624-197B-440B-A1C3-DEEB86C33A9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9B0EA00-67E2-4FAD-B2A9-F1A020183ADD}"/>
              </a:ext>
            </a:extLst>
          </p:cNvPr>
          <p:cNvSpPr/>
          <p:nvPr userDrawn="1"/>
        </p:nvSpPr>
        <p:spPr>
          <a:xfrm>
            <a:off x="5689601" y="1028700"/>
            <a:ext cx="1130300" cy="1473200"/>
          </a:xfrm>
          <a:prstGeom prst="roundRect">
            <a:avLst>
              <a:gd name="adj" fmla="val 10950"/>
            </a:avLst>
          </a:prstGeom>
          <a:solidFill>
            <a:srgbClr val="00A877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10" name="Espaço Reservado para Imagem 9">
            <a:extLst>
              <a:ext uri="{EE40DF60-3EF1-4ABC-9650-753CB94A4A5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B3F37D6-84CA-4BDC-806F-0D4DBE1AA0EB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5736831" y="1295565"/>
            <a:ext cx="1028700" cy="1028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3940600"/>
      </p:ext>
      <p:ext uri="{38697BAB-F577-4142-8DF1-8BFF944A0C28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 Page section Divider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1FE6EC51-933A-4F51-B25F-DF638024A54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B0A34E2-6848-4546-9F41-0B8464C3BF3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611914" y="381000"/>
            <a:ext cx="6150076" cy="6096000"/>
          </a:xfrm>
        </p:spPr>
        <p:txBody>
          <a:bodyPr vert="horz" lIns="0" tIns="0" rIns="0" bIns="0" rtlCol="0" anchor="ctr"/>
          <a:lstStyle>
            <a:lvl1pPr marL="0" lvl="0" indent="0">
              <a:lnSpc>
                <a:spcPct val="100000"/>
              </a:lnSpc>
              <a:buNone/>
              <a:defRPr lang="en-US" sz="1600" dirty="0">
                <a:solidFill>
                  <a:schemeClr val="tx1"/>
                </a:solidFill>
                <a:latin typeface="Roboto-light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543BA5C3-BFF3-4D0D-B74E-699C89EDC54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855AEB6-1231-4343-84A1-283F2C8E452D}"/>
              </a:ext>
            </a:extLst>
          </p:cNvPr>
          <p:cNvSpPr>
            <a:spLocks noGrp="1"/>
          </p:cNvSpPr>
          <p:nvPr>
            <p:ph type="ftr" sz="quarter" idx="1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4" name="Slide Number Placeholder 3">
            <a:extLst>
              <a:ext uri="{4AFE0383-98AE-4994-BEF7-95FA47A0872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8C04B1-BDC1-4599-A6F9-163C333F33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0C43FBD9-6889-4B6A-A205-DB8AD191A133}" type="slidenum">
              <a:t>‹nº›</a:t>
            </a:fld>
            <a:endParaRPr lang="en-US"/>
          </a:p>
        </p:txBody>
      </p:sp>
      <p:sp>
        <p:nvSpPr>
          <p:cNvPr id="5" name="Title 1">
            <a:extLst>
              <a:ext uri="{9DA3BED9-D1E4-44B2-B2EA-ECAE80D3F26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1AC0559-3567-4555-8E38-102D8B575F48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143000" y="381000"/>
            <a:ext cx="4191000" cy="6096000"/>
          </a:xfrm>
        </p:spPr>
        <p:txBody>
          <a:bodyPr vert="horz" lIns="0" tIns="0" rIns="0" bIns="0" rtlCol="0"/>
          <a:lstStyle>
            <a:lvl1pPr lvl="0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1">
            <a:extLst>
              <a:ext uri="{056F3824-1166-43B0-80E7-8560379C0E1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C931D42-53EF-4BB4-A58C-5DA90D66E352}"/>
              </a:ext>
            </a:extLst>
          </p:cNvPr>
          <p:cNvSpPr>
            <a:spLocks noGrp="1"/>
          </p:cNvSpPr>
          <p:nvPr>
            <p:ph type="dt" sz="half" idx="4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2387284"/>
      </p:ext>
      <p:ext uri="{F4B91948-012C-43DF-9E7D-568E829A0D6C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Section Divider + small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9C5681F8-5F32-4BBD-8076-B93E76D1E2E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F5DC9D9-C689-4E25-B70B-6F2640CB2349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Picture Placeholder 14">
            <a:extLst>
              <a:ext uri="{08D0D70D-6F4D-4589-AC46-AF4EB59D74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B25D36A-CC07-4696-8505-3D3B7C5DB3DE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6096000" y="0"/>
            <a:ext cx="6096001" cy="6858000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4" name="Footer Placeholder 2">
            <a:extLst>
              <a:ext uri="{1E190DFA-4F74-4245-B535-DE1DE037BD0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84B68C8-B9AD-4BA6-B457-45A82B41088E}"/>
              </a:ext>
            </a:extLst>
          </p:cNvPr>
          <p:cNvSpPr>
            <a:spLocks noGrp="1"/>
          </p:cNvSpPr>
          <p:nvPr>
            <p:ph type="ftr" sz="quarter" idx="1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5" name="Slide Number Placeholder 3">
            <a:extLst>
              <a:ext uri="{6B19CB7C-80E2-41A1-A528-5D52BF7D7E0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CB6D372-0B47-4C41-9CE7-952DBDE37F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892FFB40-BFEE-4899-888A-DB3E0AF4C73F}" type="slidenum">
              <a:t>‹nº›</a:t>
            </a:fld>
            <a:endParaRPr lang="en-US"/>
          </a:p>
        </p:txBody>
      </p:sp>
      <p:sp>
        <p:nvSpPr>
          <p:cNvPr id="6" name="Title 1">
            <a:extLst>
              <a:ext uri="{C28FEB8F-8EB8-4E61-AD1A-3D715761726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815855-E0DD-4DDF-8BD5-4A7C544AD5EB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087669" y="381000"/>
            <a:ext cx="4711151" cy="6096000"/>
          </a:xfrm>
        </p:spPr>
        <p:txBody>
          <a:bodyPr vert="horz" lIns="0" tIns="0" rIns="0" bIns="0" rtlCol="0"/>
          <a:lstStyle>
            <a:lvl1pPr lvl="0">
              <a:lnSpc>
                <a:spcPct val="100000"/>
              </a:lnSpc>
              <a:defRPr lang="en-US" sz="3200" b="1" cap="all" dirty="0">
                <a:latin typeface="Montserra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Espaço Reservado para Conteúdo 6">
            <a:extLst>
              <a:ext uri="{0959568B-CD50-4411-9D45-64A392749F0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43451D9-67D5-47C2-AD55-65F783B72916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6604000" y="4699000"/>
            <a:ext cx="5074387" cy="17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>
              <a:lnSpc>
                <a:spcPct val="100000"/>
              </a:lnSpc>
              <a:defRPr lang="en-US" sz="1600" dirty="0">
                <a:solidFill>
                  <a:schemeClr val="bg1"/>
                </a:solidFill>
                <a:latin typeface="Roboto-light"/>
              </a:defRPr>
            </a:lvl1pPr>
            <a:lvl2pPr lvl="1">
              <a:lnSpc>
                <a:spcPct val="100000"/>
              </a:lnSpc>
              <a:defRPr lang="en-US" sz="1600" dirty="0">
                <a:solidFill>
                  <a:schemeClr val="bg1"/>
                </a:solidFill>
                <a:latin typeface="Roboto-light"/>
              </a:defRPr>
            </a:lvl2pPr>
            <a:lvl3pPr lvl="2">
              <a:lnSpc>
                <a:spcPct val="100000"/>
              </a:lnSpc>
              <a:defRPr lang="en-US" sz="1600" dirty="0">
                <a:solidFill>
                  <a:schemeClr val="bg1"/>
                </a:solidFill>
                <a:latin typeface="Roboto-light"/>
              </a:defRPr>
            </a:lvl3pPr>
            <a:lvl4pPr lvl="3">
              <a:lnSpc>
                <a:spcPct val="100000"/>
              </a:lnSpc>
              <a:defRPr lang="en-US" sz="1600" dirty="0">
                <a:solidFill>
                  <a:schemeClr val="bg1"/>
                </a:solidFill>
                <a:latin typeface="Roboto-light"/>
              </a:defRPr>
            </a:lvl4pPr>
            <a:lvl5pPr lvl="4">
              <a:lnSpc>
                <a:spcPct val="100000"/>
              </a:lnSpc>
              <a:defRPr lang="en-US" sz="1600" dirty="0">
                <a:solidFill>
                  <a:schemeClr val="bg1"/>
                </a:solidFill>
                <a:latin typeface="Roboto-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1">
            <a:extLst>
              <a:ext uri="{487AE8E6-5A21-45E3-BA8C-430C7877257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C7906FE-7672-49D2-BC0F-FEB021D3218D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595388"/>
      </p:ext>
      <p:ext uri="{09935DF1-5E7B-4615-A2B6-CA27FEC96802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, Mission,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7000DECD-C327-4399-8E27-5E5444AB8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1"/>
          <a:stretch/>
        </p:blipFill>
        <p:spPr>
          <a:xfrm>
            <a:off x="7326240" y="0"/>
            <a:ext cx="4906400" cy="6858000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9" name="Text Placeholder 21">
            <a:extLst>
              <a:ext uri="{7E35FB88-8872-492A-8309-0288C370DA58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937D0B16-D836-4F06-AC76-9CC66AE6A7DF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301142" y="2366961"/>
            <a:ext cx="4937121" cy="839961"/>
          </a:xfrm>
        </p:spPr>
        <p:txBody>
          <a:bodyPr vert="horz" lIns="0" tIns="0" rIns="0" bIns="0" rtlCol="0" anchor="t"/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sz="1600" dirty="0">
                <a:solidFill>
                  <a:srgbClr val="6F9ECD"/>
                </a:solidFill>
                <a:latin typeface="Roboto-light"/>
              </a:defRPr>
            </a:lvl1pPr>
          </a:lstStyle>
          <a:p>
            <a: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</a:pPr>
            <a:r>
              <a:rPr lang="en-US"/>
              <a:t>Describe your company’s mission.</a:t>
            </a:r>
          </a:p>
          <a:p>
            <a:pPr lvl="0"/>
            <a:endParaRPr lang="en-US"/>
          </a:p>
        </p:txBody>
      </p:sp>
      <p:sp>
        <p:nvSpPr>
          <p:cNvPr id="10" name="Text Placeholder 21">
            <a:extLst>
              <a:ext uri="{956D0151-423E-4B62-8D27-43C9CC2648C5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090337F2-1538-47E7-8CFD-8EF8C0AA6312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1301142" y="1835327"/>
            <a:ext cx="4937124" cy="457200"/>
          </a:xfrm>
        </p:spPr>
        <p:txBody>
          <a:bodyPr vert="horz" lIns="0" tIns="0" rIns="0" bIns="0" rtlCol="0" anchor="b">
            <a:noAutofit/>
          </a:bodyPr>
          <a:lstStyle>
            <a:lvl1pPr lvl="0">
              <a:lnSpc>
                <a:spcPct val="100000"/>
              </a:lnSpc>
              <a:defRPr lang="en-GB" sz="1733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MISSION STATEMENT</a:t>
            </a:r>
          </a:p>
        </p:txBody>
      </p:sp>
      <p:sp>
        <p:nvSpPr>
          <p:cNvPr id="11" name="Text Placeholder 21">
            <a:extLst>
              <a:ext uri="{A4211F7D-7BA2-44AD-A5A1-B5AD31F6096B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7A821D99-9FDC-44EF-8F3D-84F4F840277C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1301142" y="4265436"/>
            <a:ext cx="4937121" cy="839961"/>
          </a:xfrm>
        </p:spPr>
        <p:txBody>
          <a:bodyPr vert="horz" lIns="0" tIns="0" rIns="0" bIns="0" rtlCol="0" anchor="t"/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sz="1600" dirty="0">
                <a:solidFill>
                  <a:srgbClr val="6F9ECD"/>
                </a:solidFill>
                <a:latin typeface="Roboto-light"/>
              </a:defRPr>
            </a:lvl1pPr>
          </a:lstStyle>
          <a:p>
            <a:pPr lvl="0"/>
            <a:r>
              <a:rPr lang="en-US"/>
              <a:t>Describe your company’s core values.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2" name="Text Placeholder 21">
            <a:extLst>
              <a:ext uri="{56B7D87A-40FB-4699-9005-C075618872AF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3BDA4821-D03C-48E1-B27C-CE4D2914B3D5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1301142" y="3733795"/>
            <a:ext cx="4937124" cy="457200"/>
          </a:xfrm>
        </p:spPr>
        <p:txBody>
          <a:bodyPr vert="horz" lIns="0" tIns="0" rIns="0" bIns="0" rtlCol="0" anchor="b">
            <a:noAutofit/>
          </a:bodyPr>
          <a:lstStyle>
            <a:lvl1pPr lvl="0">
              <a:lnSpc>
                <a:spcPct val="100000"/>
              </a:lnSpc>
              <a:defRPr lang="en-GB" sz="1733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CORE VALUES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347575"/>
      </p:ext>
      <p:ext uri="{52A6ADDC-2BB5-4789-9332-D0FBB27F7FE7}">
        <p14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xmlns="" val="162319129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3617F651-7253-4ECF-AB53-62EAF605CA0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920A944-D12F-4EC0-B6ED-31B726BB10C7}"/>
              </a:ext>
            </a:extLst>
          </p:cNvPr>
          <p:cNvSpPr/>
          <p:nvPr userDrawn="1"/>
        </p:nvSpPr>
        <p:spPr>
          <a:xfrm>
            <a:off x="764717" y="0"/>
            <a:ext cx="11427284" cy="648729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Picture Placeholder 14">
            <a:extLst>
              <a:ext uri="{25C989F0-B9DF-4D5D-B0CB-AED7A065685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7D06888-801C-4F9C-B2AB-30E6B9992A33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159333" y="470079"/>
            <a:ext cx="3595351" cy="2646607"/>
          </a:xfrm>
          <a:noFill/>
        </p:spPr>
        <p:txBody>
          <a:bodyPr vert="horz" rtlCol="0" anchor="ctr"/>
          <a:lstStyle>
            <a:lvl1pPr lvl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" name="Footer Placeholder 2">
            <a:extLst>
              <a:ext uri="{86D14C1A-2043-4F80-96D1-9ADE9195FBA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8EC47DE-B76B-4A5C-BE4A-6B51498F2152}"/>
              </a:ext>
            </a:extLst>
          </p:cNvPr>
          <p:cNvSpPr>
            <a:spLocks noGrp="1"/>
          </p:cNvSpPr>
          <p:nvPr>
            <p:ph type="ftr" sz="quarter" idx="1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5" name="Slide Number Placeholder 3">
            <a:extLst>
              <a:ext uri="{8C245A5F-124B-4E5A-BB2C-FC076C21B79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A45A2DF-576D-40C3-807E-5B63CB02110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1B82A1A4-99BB-4664-A237-7252B607C538}" type="slidenum">
              <a:t>‹nº›</a:t>
            </a:fld>
            <a:endParaRPr lang="en-US"/>
          </a:p>
        </p:txBody>
      </p:sp>
      <p:sp>
        <p:nvSpPr>
          <p:cNvPr id="6" name="Picture Placeholder 14">
            <a:extLst>
              <a:ext uri="{8BD9C681-FAA4-4A57-8DAE-B375A608417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AB01280-BAB6-44E8-8B43-6834631F5260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1159333" y="3258355"/>
            <a:ext cx="3595351" cy="2646607"/>
          </a:xfrm>
          <a:noFill/>
        </p:spPr>
        <p:txBody>
          <a:bodyPr vert="horz" rtlCol="0" anchor="ctr"/>
          <a:lstStyle>
            <a:lvl1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</a:pPr>
            <a:r>
              <a:rPr lang="en-US"/>
              <a:t>Add image</a:t>
            </a:r>
          </a:p>
        </p:txBody>
      </p:sp>
      <p:sp>
        <p:nvSpPr>
          <p:cNvPr id="7" name="Picture Placeholder 14">
            <a:extLst>
              <a:ext uri="{8F73FEE5-2AC9-4963-B8A9-EB63EE30FD0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BFFEA11-79DA-432D-8224-88A5EB0A638B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894206" y="2440547"/>
            <a:ext cx="4430097" cy="3464415"/>
          </a:xfrm>
          <a:noFill/>
        </p:spPr>
        <p:txBody>
          <a:bodyPr vert="horz" rtlCol="0" anchor="ctr"/>
          <a:lstStyle>
            <a:lvl1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</a:pPr>
            <a:r>
              <a:rPr lang="en-US"/>
              <a:t>Add image</a:t>
            </a:r>
          </a:p>
        </p:txBody>
      </p:sp>
      <p:sp>
        <p:nvSpPr>
          <p:cNvPr id="8" name="Picture Placeholder 14">
            <a:extLst>
              <a:ext uri="{AFCC58D7-837D-476A-B851-F29C8A05FD4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BCFC8F3-8010-4CE0-97AA-FF420496D602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9463825" y="470079"/>
            <a:ext cx="1895339" cy="5434884"/>
          </a:xfrm>
          <a:noFill/>
        </p:spPr>
        <p:txBody>
          <a:bodyPr vert="horz" rtlCol="0" anchor="ctr"/>
          <a:lstStyle>
            <a:lvl1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</a:pPr>
            <a:r>
              <a:rPr lang="en-US"/>
              <a:t>Add image</a:t>
            </a:r>
          </a:p>
        </p:txBody>
      </p:sp>
      <p:sp>
        <p:nvSpPr>
          <p:cNvPr id="9" name="Picture Placeholder 14">
            <a:extLst>
              <a:ext uri="{0E67F4DD-97E9-4BA5-A854-EEA75672266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8A1B40B-7555-47C1-84FC-2B850E1507D6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4894206" y="457201"/>
            <a:ext cx="4430097" cy="1860996"/>
          </a:xfrm>
          <a:noFill/>
        </p:spPr>
        <p:txBody>
          <a:bodyPr vert="horz" rtlCol="0" anchor="ctr"/>
          <a:lstStyle>
            <a:lvl1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</a:pPr>
            <a:r>
              <a:rPr lang="en-US"/>
              <a:t>Add image</a:t>
            </a:r>
          </a:p>
          <a:p>
            <a:endParaRPr lang="en-US"/>
          </a:p>
        </p:txBody>
      </p:sp>
      <p:sp>
        <p:nvSpPr>
          <p:cNvPr id="10" name="Date Placeholder 1">
            <a:extLst>
              <a:ext uri="{E37C897C-0399-488D-A1CE-39E712833B4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24C4EB3-6EF9-4D7A-9FD8-780EE9E52307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08068176"/>
      </p:ext>
      <p:ext uri="{705CF1CB-C8A1-40CD-A1A8-135F7DCF6944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C8FD8BCE-0D82-4E75-840D-61B09C60C47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3925BC9-88CD-4E4B-91B0-0D06F7A25203}"/>
              </a:ext>
            </a:extLst>
          </p:cNvPr>
          <p:cNvSpPr/>
          <p:nvPr userDrawn="1"/>
        </p:nvSpPr>
        <p:spPr>
          <a:xfrm>
            <a:off x="5588001" y="0"/>
            <a:ext cx="6602569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1">
            <a:extLst>
              <a:ext uri="{4D9F6829-CA85-4884-AFD7-9ED507B883F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2498ABA-C1D5-4A5D-9650-31908214C8F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143000" y="3200400"/>
            <a:ext cx="4064000" cy="2997200"/>
          </a:xfrm>
        </p:spPr>
        <p:txBody>
          <a:bodyPr vert="horz" lIns="0" tIns="0" rIns="0" bIns="0" rtlCol="0"/>
          <a:lstStyle>
            <a:lvl1pPr marL="0" lvl="0" indent="0">
              <a:lnSpc>
                <a:spcPct val="100000"/>
              </a:lnSpc>
              <a:buNone/>
              <a:defRPr lang="en-US" sz="1600" dirty="0">
                <a:solidFill>
                  <a:srgbClr val="6396C9"/>
                </a:solidFill>
                <a:latin typeface="Roboto-light"/>
              </a:defRPr>
            </a:lvl1pPr>
          </a:lstStyle>
          <a:p>
            <a:pPr lvl="0"/>
            <a:r>
              <a:rPr lang="en-US"/>
              <a:t>Add insights here</a:t>
            </a:r>
          </a:p>
        </p:txBody>
      </p:sp>
      <p:sp>
        <p:nvSpPr>
          <p:cNvPr id="4" name="Footer Placeholder 7">
            <a:extLst>
              <a:ext uri="{DE30EAE6-A6C3-4C7C-AE4B-0487FCCDD60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8996ABF-0608-4F71-958E-A6E21578961B}"/>
              </a:ext>
            </a:extLst>
          </p:cNvPr>
          <p:cNvSpPr>
            <a:spLocks noGrp="1"/>
          </p:cNvSpPr>
          <p:nvPr>
            <p:ph type="ftr" sz="quarter" idx="1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5" name="Slide Number Placeholder 8">
            <a:extLst>
              <a:ext uri="{543BD5EA-82CD-4453-BAA9-0AA4882741C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B99531A-EDFB-4AE8-8233-D9F699A4E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B7A3D5F1-E81C-4ECD-9868-7379E567342D}" type="slidenum">
              <a:t>‹nº›</a:t>
            </a:fld>
            <a:endParaRPr lang="en-US"/>
          </a:p>
        </p:txBody>
      </p:sp>
      <p:sp>
        <p:nvSpPr>
          <p:cNvPr id="6" name="Title 1">
            <a:extLst>
              <a:ext uri="{95F4EB58-5EE0-4DD5-A01F-22A103A69DE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44E1A20-5E29-494E-A60E-9F2F5A33D1DD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143000" y="1270000"/>
            <a:ext cx="4064000" cy="1778000"/>
          </a:xfrm>
        </p:spPr>
        <p:txBody>
          <a:bodyPr vert="horz" lIns="0" tIns="0" rIns="0" bIns="0" rtlCol="0"/>
          <a:lstStyle>
            <a:lvl1pPr lvl="0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ADD A DATA CHART</a:t>
            </a:r>
          </a:p>
        </p:txBody>
      </p:sp>
      <p:sp>
        <p:nvSpPr>
          <p:cNvPr id="7" name="Espaço Reservado para Conteúdo 6">
            <a:extLst>
              <a:ext uri="{073DF87F-FAC1-4E67-A7D5-97E748D4500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A3D887C-B965-4B8E-B121-72B6085A52C7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6375400" y="1206500"/>
            <a:ext cx="5023192" cy="442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>
              <a:defRPr lang="en-US" dirty="0">
                <a:solidFill>
                  <a:schemeClr val="bg1"/>
                </a:solidFill>
                <a:latin typeface="Roboto-light"/>
              </a:defRPr>
            </a:lvl1pPr>
            <a:lvl2pPr lvl="1">
              <a:defRPr lang="en-US" dirty="0">
                <a:solidFill>
                  <a:schemeClr val="bg1"/>
                </a:solidFill>
                <a:latin typeface="Roboto-light"/>
              </a:defRPr>
            </a:lvl2pPr>
            <a:lvl3pPr lvl="2">
              <a:defRPr lang="en-US" dirty="0">
                <a:solidFill>
                  <a:schemeClr val="bg1"/>
                </a:solidFill>
                <a:latin typeface="Roboto-light"/>
              </a:defRPr>
            </a:lvl3pPr>
            <a:lvl4pPr lvl="3">
              <a:defRPr lang="en-US" dirty="0">
                <a:solidFill>
                  <a:schemeClr val="bg1"/>
                </a:solidFill>
                <a:latin typeface="Roboto-light"/>
              </a:defRPr>
            </a:lvl4pPr>
            <a:lvl5pPr lvl="4">
              <a:defRPr lang="en-US" dirty="0">
                <a:solidFill>
                  <a:schemeClr val="bg1"/>
                </a:solidFill>
                <a:latin typeface="Roboto-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1">
            <a:extLst>
              <a:ext uri="{232560B1-AB8E-4F47-AFB6-89260925B1C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7EED277-0E5A-49EB-8BC1-9F732E9E442E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118677"/>
      </p:ext>
      <p:ext uri="{7C93D023-6C6D-43F9-A9C7-53F8AAB198C1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6">
            <a:extLst>
              <a:ext uri="{FA5B3344-6B77-44B4-886A-0500C3799A3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3A7D79B-7AB1-4B5F-9638-ED121BB3FE27}"/>
              </a:ext>
            </a:extLst>
          </p:cNvPr>
          <p:cNvSpPr/>
          <p:nvPr userDrawn="1"/>
        </p:nvSpPr>
        <p:spPr>
          <a:xfrm>
            <a:off x="764717" y="3084490"/>
            <a:ext cx="11427284" cy="377350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Footer Placeholder 7">
            <a:extLst>
              <a:ext uri="{6AB13A0B-8798-4A2F-808D-88B4C7E0CB7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0F8E832-3FBD-497B-9E04-9674C34769B4}"/>
              </a:ext>
            </a:extLst>
          </p:cNvPr>
          <p:cNvSpPr>
            <a:spLocks noGrp="1"/>
          </p:cNvSpPr>
          <p:nvPr>
            <p:ph type="ftr" sz="quarter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4" name="Slide Number Placeholder 8">
            <a:extLst>
              <a:ext uri="{9C8A4F1B-A718-4C9E-95AC-1BF1F992D5B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1DDF902-21AF-4D18-96E8-380C3E642C3E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DC6C4789-AF0A-4E1E-A622-8F69C571F25B}" type="slidenum">
              <a:t>‹nº›</a:t>
            </a:fld>
            <a:endParaRPr lang="en-US"/>
          </a:p>
        </p:txBody>
      </p:sp>
      <p:sp>
        <p:nvSpPr>
          <p:cNvPr id="5" name="Title 1">
            <a:extLst>
              <a:ext uri="{4ADD98B0-BE32-4A99-809F-1945553B083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52D4A1B-14DE-4FA6-AA1E-8F63A0B3D0C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43000" y="762000"/>
            <a:ext cx="10109200" cy="1143000"/>
          </a:xfrm>
        </p:spPr>
        <p:txBody>
          <a:bodyPr vert="horz" lIns="0" tIns="0" rIns="0" bIns="0" rtlCol="0" anchor="t"/>
          <a:lstStyle>
            <a:lvl1pPr lvl="0" algn="ctr">
              <a:lnSpc>
                <a:spcPct val="100000"/>
              </a:lnSpc>
              <a:defRPr lang="en-US" sz="3200" b="1" cap="all" dirty="0">
                <a:latin typeface="Montserrat"/>
              </a:defRPr>
            </a:lvl1pPr>
          </a:lstStyle>
          <a:p>
            <a:r>
              <a:rPr lang="en-US"/>
              <a:t>MEET THE TEAM</a:t>
            </a:r>
          </a:p>
        </p:txBody>
      </p:sp>
      <p:sp>
        <p:nvSpPr>
          <p:cNvPr id="6" name="Rounded Rectangle 13">
            <a:extLst>
              <a:ext uri="{6BD70CCA-9961-4B2C-BED8-1B7408FEC89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5FC102A-49D5-4089-92B8-45B0BA87A5D6}"/>
              </a:ext>
            </a:extLst>
          </p:cNvPr>
          <p:cNvSpPr/>
          <p:nvPr userDrawn="1"/>
        </p:nvSpPr>
        <p:spPr>
          <a:xfrm>
            <a:off x="5294809" y="2105138"/>
            <a:ext cx="1933315" cy="1963932"/>
          </a:xfrm>
          <a:prstGeom prst="roundRect">
            <a:avLst>
              <a:gd name="adj" fmla="val 0"/>
            </a:avLst>
          </a:prstGeom>
          <a:noFill/>
          <a:ln w="47625">
            <a:solidFill>
              <a:schemeClr val="bg1"/>
            </a:solidFill>
            <a:prstDash val="solid"/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7" name="Text Placeholder 21">
            <a:extLst>
              <a:ext uri="{71A206BA-14E2-4744-A683-D9EB22EA23F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5736D9A-5F53-44F6-BDE3-D1D2C2B7102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939046" y="5130801"/>
            <a:ext cx="2698127" cy="1085316"/>
          </a:xfrm>
        </p:spPr>
        <p:txBody>
          <a:bodyPr vert="horz" lIns="0" tIns="0" rIns="0" bIns="0" rtlCol="0" anchor="t"/>
          <a:lstStyle>
            <a:lvl1pPr marL="0" lvl="0" indent="0" algn="ctr">
              <a:lnSpc>
                <a:spcPct val="100000"/>
              </a:lnSpc>
              <a:buNone/>
              <a:defRPr lang="en-US" sz="13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Add bio</a:t>
            </a:r>
          </a:p>
        </p:txBody>
      </p:sp>
      <p:sp>
        <p:nvSpPr>
          <p:cNvPr id="8" name="Text Placeholder 21">
            <a:extLst>
              <a:ext uri="{BE7F58D3-2FC7-4C0F-A8A9-126972089F8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22EDF5F-96B7-4872-8A5E-71BB768680AF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939043" y="4313732"/>
            <a:ext cx="2698127" cy="504888"/>
          </a:xfrm>
        </p:spPr>
        <p:txBody>
          <a:bodyPr vert="horz" lIns="0" tIns="0" rIns="0" bIns="0" rtlCol="0" anchor="t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defRPr lang="en-GB" sz="16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Name</a:t>
            </a:r>
          </a:p>
        </p:txBody>
      </p:sp>
      <p:sp>
        <p:nvSpPr>
          <p:cNvPr id="9" name="Text Placeholder 21">
            <a:extLst>
              <a:ext uri="{1D969888-D588-42F7-8F70-19ED894CFDB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521E340-C0AE-4120-83BB-4668BD63B074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939049" y="4830678"/>
            <a:ext cx="2698124" cy="264017"/>
          </a:xfrm>
        </p:spPr>
        <p:txBody>
          <a:bodyPr vert="horz" lIns="0" tIns="0" rIns="0" bIns="0" rtlCol="0" anchor="t"/>
          <a:lstStyle>
            <a:lvl1pPr marL="0" lv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Roboto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0" name="Picture Placeholder 2">
            <a:extLst>
              <a:ext uri="{DB440A2A-BE22-4795-95CD-AC2D7F552F0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0910C10-BF8B-4A76-8E17-62E1197983AA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5327007" y="2146901"/>
            <a:ext cx="1867437" cy="1893193"/>
          </a:xfrm>
        </p:spPr>
        <p:txBody>
          <a:bodyPr rtlCol="0"/>
          <a:lstStyle>
            <a:lvl1pPr lvl="0" algn="ctr"/>
          </a:lstStyle>
          <a:p>
            <a:endParaRPr lang="en-US"/>
          </a:p>
        </p:txBody>
      </p:sp>
      <p:sp>
        <p:nvSpPr>
          <p:cNvPr id="11" name="Rounded Rectangle 19">
            <a:extLst>
              <a:ext uri="{485E8F13-D3CE-4101-87F4-955064969E9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C82EC84-F1AF-4DA6-9704-EB65C704FD14}"/>
              </a:ext>
            </a:extLst>
          </p:cNvPr>
          <p:cNvSpPr/>
          <p:nvPr userDrawn="1"/>
        </p:nvSpPr>
        <p:spPr>
          <a:xfrm>
            <a:off x="8344419" y="2105138"/>
            <a:ext cx="1933315" cy="1963932"/>
          </a:xfrm>
          <a:prstGeom prst="roundRect">
            <a:avLst>
              <a:gd name="adj" fmla="val 0"/>
            </a:avLst>
          </a:prstGeom>
          <a:noFill/>
          <a:ln w="47625">
            <a:solidFill>
              <a:schemeClr val="bg1"/>
            </a:solidFill>
            <a:prstDash val="solid"/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12" name="Text Placeholder 21">
            <a:extLst>
              <a:ext uri="{2F441CB8-B6E8-4FC9-BA29-146471EC12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7D742EA-7E30-4B02-8916-FFA925981D55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7988655" y="5130801"/>
            <a:ext cx="2698127" cy="1085316"/>
          </a:xfrm>
        </p:spPr>
        <p:txBody>
          <a:bodyPr vert="horz" lIns="0" tIns="0" rIns="0" bIns="0" rtlCol="0" anchor="t"/>
          <a:lstStyle>
            <a:lvl1pPr marL="0" lvl="0" indent="0" algn="ctr">
              <a:lnSpc>
                <a:spcPct val="100000"/>
              </a:lnSpc>
              <a:buNone/>
              <a:defRPr lang="en-US" sz="13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Add bio</a:t>
            </a:r>
          </a:p>
        </p:txBody>
      </p:sp>
      <p:sp>
        <p:nvSpPr>
          <p:cNvPr id="13" name="Text Placeholder 21">
            <a:extLst>
              <a:ext uri="{8C8866DA-6A04-45FE-AA1E-226DB439F2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E60FB61-99AC-4BBB-BC3B-B23297766EB2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7988657" y="4313732"/>
            <a:ext cx="2698127" cy="504888"/>
          </a:xfrm>
        </p:spPr>
        <p:txBody>
          <a:bodyPr vert="horz" lIns="0" tIns="0" rIns="0" bIns="0" rtlCol="0" anchor="t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defRPr lang="en-GB" sz="16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Name</a:t>
            </a:r>
          </a:p>
        </p:txBody>
      </p:sp>
      <p:sp>
        <p:nvSpPr>
          <p:cNvPr id="14" name="Text Placeholder 21">
            <a:extLst>
              <a:ext uri="{F0B20763-A0C8-4E9A-B861-45210FCCF23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AED14D2-EC47-4F39-B4DD-C478641268F0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7988658" y="4830678"/>
            <a:ext cx="2698124" cy="264017"/>
          </a:xfrm>
        </p:spPr>
        <p:txBody>
          <a:bodyPr vert="horz" lIns="0" tIns="0" rIns="0" bIns="0" rtlCol="0" anchor="t"/>
          <a:lstStyle>
            <a:lvl1pPr marL="0" lv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Roboto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Picture Placeholder 2">
            <a:extLst>
              <a:ext uri="{5A42931D-E07A-4215-B87A-03311040E95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E295A69-83D2-4E45-9CCA-A5A62C5247B5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376616" y="2146901"/>
            <a:ext cx="1867437" cy="1893193"/>
          </a:xfrm>
        </p:spPr>
        <p:txBody>
          <a:bodyPr rtlCol="0"/>
          <a:lstStyle>
            <a:lvl1pPr lvl="0" algn="ctr"/>
          </a:lstStyle>
          <a:p>
            <a:endParaRPr lang="en-US"/>
          </a:p>
        </p:txBody>
      </p:sp>
      <p:sp>
        <p:nvSpPr>
          <p:cNvPr id="16" name="Rounded Rectangle 31">
            <a:extLst>
              <a:ext uri="{CCDEF1B1-5163-42A9-9374-28D1855F2F1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4147D8C-B654-4A95-A236-5AAD800D7D48}"/>
              </a:ext>
            </a:extLst>
          </p:cNvPr>
          <p:cNvSpPr/>
          <p:nvPr userDrawn="1"/>
        </p:nvSpPr>
        <p:spPr>
          <a:xfrm>
            <a:off x="2245200" y="2105138"/>
            <a:ext cx="1933315" cy="1963932"/>
          </a:xfrm>
          <a:prstGeom prst="roundRect">
            <a:avLst>
              <a:gd name="adj" fmla="val 0"/>
            </a:avLst>
          </a:prstGeom>
          <a:noFill/>
          <a:ln w="47625">
            <a:solidFill>
              <a:schemeClr val="bg1"/>
            </a:solidFill>
            <a:prstDash val="solid"/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21">
            <a:extLst>
              <a:ext uri="{B84EC37D-4AD2-4AFD-8D35-197D17ED808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40B5D95-E4D0-4F7B-B559-AEFA153F0CD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889437" y="5130801"/>
            <a:ext cx="2698127" cy="1085316"/>
          </a:xfrm>
        </p:spPr>
        <p:txBody>
          <a:bodyPr vert="horz" lIns="0" tIns="0" rIns="0" bIns="0" rtlCol="0" anchor="t"/>
          <a:lstStyle>
            <a:lvl1pPr marL="0" lvl="0" indent="0" algn="ctr">
              <a:lnSpc>
                <a:spcPct val="100000"/>
              </a:lnSpc>
              <a:buNone/>
              <a:defRPr lang="en-US" sz="13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Add bio</a:t>
            </a:r>
          </a:p>
        </p:txBody>
      </p:sp>
      <p:sp>
        <p:nvSpPr>
          <p:cNvPr id="18" name="Text Placeholder 21">
            <a:extLst>
              <a:ext uri="{9898AA7D-EB07-424D-826F-D6E232F0F63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326D4E6-35BE-4371-84CA-15E7E5F7A0B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889442" y="4313732"/>
            <a:ext cx="2698127" cy="504888"/>
          </a:xfrm>
        </p:spPr>
        <p:txBody>
          <a:bodyPr vert="horz" lIns="0" tIns="0" rIns="0" bIns="0" rtlCol="0" anchor="t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defRPr lang="en-GB" sz="16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Add Name</a:t>
            </a:r>
          </a:p>
        </p:txBody>
      </p:sp>
      <p:sp>
        <p:nvSpPr>
          <p:cNvPr id="19" name="Text Placeholder 21">
            <a:extLst>
              <a:ext uri="{1A53328F-81BC-4E58-A2BD-677B0066914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324DB8B-62A3-4586-BE84-B1E75B419BF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889438" y="4830678"/>
            <a:ext cx="2698124" cy="264017"/>
          </a:xfrm>
        </p:spPr>
        <p:txBody>
          <a:bodyPr vert="horz" lIns="0" tIns="0" rIns="0" bIns="0" rtlCol="0" anchor="t"/>
          <a:lstStyle>
            <a:lvl1pPr marL="0" lv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Roboto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2">
            <a:extLst>
              <a:ext uri="{7EEDF04B-0C2F-4860-8A0B-7680F567FBF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CB9DEC3-24AF-4CB3-8520-826104001630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277396" y="2146901"/>
            <a:ext cx="1867437" cy="1893193"/>
          </a:xfrm>
        </p:spPr>
        <p:txBody>
          <a:bodyPr rtlCol="0"/>
          <a:lstStyle>
            <a:lvl1pPr lvl="0" algn="ctr"/>
          </a:lstStyle>
          <a:p>
            <a:endParaRPr lang="en-US"/>
          </a:p>
        </p:txBody>
      </p:sp>
      <p:sp>
        <p:nvSpPr>
          <p:cNvPr id="21" name="Date Placeholder 1">
            <a:extLst>
              <a:ext uri="{EC0C68DF-674C-4DA0-836E-C11EC4F6E18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88566B5-5381-40E2-BFFB-82A845F1120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9082755"/>
      </p:ext>
      <p:ext uri="{4FA7EE03-96DD-4B49-8735-6775892A0C6C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3BA0B009-0D0C-4E03-95E6-8998ADA4F42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D21AA5C-0F3D-42BE-BE0C-EC0F67EB39CB}"/>
              </a:ext>
            </a:extLst>
          </p:cNvPr>
          <p:cNvSpPr/>
          <p:nvPr userDrawn="1"/>
        </p:nvSpPr>
        <p:spPr>
          <a:xfrm>
            <a:off x="764715" y="0"/>
            <a:ext cx="11427284" cy="419644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Picture Placeholder 26">
            <a:extLst>
              <a:ext uri="{BFA8AB57-5588-40D0-9ACA-CE7CCAA1B90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3871E71-0CE9-4AC6-B4AC-4526B9464BE0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781044" y="1"/>
            <a:ext cx="11410955" cy="4198937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4" name="Footer Placeholder 2">
            <a:extLst>
              <a:ext uri="{58261B99-05FF-4052-ABDB-9166820D185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AC49271-DD25-488B-85CE-96DB702B4CDF}"/>
              </a:ext>
            </a:extLst>
          </p:cNvPr>
          <p:cNvSpPr>
            <a:spLocks noGrp="1"/>
          </p:cNvSpPr>
          <p:nvPr>
            <p:ph type="ftr" sz="quarter" idx="1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5" name="Slide Number Placeholder 3">
            <a:extLst>
              <a:ext uri="{4FAD50F5-8EEC-4202-BA8B-F833F259DD3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6921AD0-554F-4DEE-A8BF-07E9EF845E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A7F1FFB0-CB52-49F8-8355-115268B2B14E}" type="slidenum">
              <a:t>‹nº›</a:t>
            </a:fld>
            <a:endParaRPr lang="en-US"/>
          </a:p>
        </p:txBody>
      </p:sp>
      <p:sp>
        <p:nvSpPr>
          <p:cNvPr id="6" name="Text Placeholder 4">
            <a:extLst>
              <a:ext uri="{07040CCE-8CC2-4AEF-9B37-F44C68906F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23B52E7-E0E6-4E64-A488-9C5ADD2C5AC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158876" y="5232400"/>
            <a:ext cx="1982787" cy="982661"/>
          </a:xfrm>
        </p:spPr>
        <p:txBody>
          <a:bodyPr vert="horz" lIns="0" tIns="0" rIns="0" bIns="0" rtlCol="0"/>
          <a:lstStyle>
            <a:lvl1pPr marL="0" lvl="0" indent="0">
              <a:lnSpc>
                <a:spcPct val="100000"/>
              </a:lnSpc>
              <a:buNone/>
              <a:defRPr lang="en-US" sz="1600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>
            <a:extLst>
              <a:ext uri="{6B0A7DAB-1116-4D60-96CC-2B712C82B21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62979C3-17DF-4025-AB79-4AD12A4C0929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895684" y="5232400"/>
            <a:ext cx="1982787" cy="982661"/>
          </a:xfrm>
        </p:spPr>
        <p:txBody>
          <a:bodyPr vert="horz" lIns="0" tIns="0" rIns="0" bIns="0" rtlCol="0"/>
          <a:lstStyle>
            <a:lvl1pPr marL="0" lvl="0" indent="0">
              <a:lnSpc>
                <a:spcPct val="100000"/>
              </a:lnSpc>
              <a:buNone/>
              <a:defRPr lang="en-US" sz="1600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9A9EB71A-3D92-4E55-9E93-D52B8A8C179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B688F90-F222-4F2F-837E-B5EA9C1BA984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6632491" y="5232400"/>
            <a:ext cx="1982787" cy="982661"/>
          </a:xfrm>
        </p:spPr>
        <p:txBody>
          <a:bodyPr vert="horz" lIns="0" tIns="0" rIns="0" bIns="0" rtlCol="0"/>
          <a:lstStyle>
            <a:lvl1pPr marL="0" lvl="0" indent="0">
              <a:lnSpc>
                <a:spcPct val="100000"/>
              </a:lnSpc>
              <a:buNone/>
              <a:defRPr lang="en-US" sz="1600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>
            <a:extLst>
              <a:ext uri="{639D572E-E90C-41FB-8057-DBA16B2858E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4A59964-F5AE-4137-BA09-6EF60BE7DC75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9369297" y="5232400"/>
            <a:ext cx="1982787" cy="982661"/>
          </a:xfrm>
        </p:spPr>
        <p:txBody>
          <a:bodyPr vert="horz" lIns="0" tIns="0" rIns="0" bIns="0" rtlCol="0"/>
          <a:lstStyle>
            <a:lvl1pPr marL="0" lvl="0" indent="0">
              <a:lnSpc>
                <a:spcPct val="100000"/>
              </a:lnSpc>
              <a:buNone/>
              <a:defRPr lang="en-US" sz="1600" dirty="0"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>
            <a:extLst>
              <a:ext uri="{8820A3BF-C73F-4C4B-AA91-2219956FC20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BBE9505-2B92-44C5-BB25-066769CCB8E4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1158875" y="4425043"/>
            <a:ext cx="1982787" cy="758824"/>
          </a:xfrm>
          <a:noFill/>
        </p:spPr>
        <p:txBody>
          <a:bodyPr vert="horz" lIns="0" tIns="0" rIns="0" bIns="0" rtlCol="0" anchor="b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3200" i="0" dirty="0">
                <a:solidFill>
                  <a:schemeClr val="accent4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1" name="Title 1">
            <a:extLst>
              <a:ext uri="{4372CDBC-8D29-42C8-A65A-88D70ACD99F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AD4015-EBA5-4A8E-8007-DF72E83743FD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158875" y="771488"/>
            <a:ext cx="3558565" cy="3147377"/>
          </a:xfrm>
        </p:spPr>
        <p:txBody>
          <a:bodyPr vert="horz" lIns="0" tIns="0" rIns="0" bIns="0" rtlCol="0" anchor="b"/>
          <a:lstStyle>
            <a:lvl1pPr lvl="0">
              <a:lnSpc>
                <a:spcPct val="100000"/>
              </a:lnSpc>
              <a:defRPr lang="en-US" sz="3200" b="1" cap="all" dirty="0">
                <a:solidFill>
                  <a:schemeClr val="bg1"/>
                </a:solidFill>
                <a:latin typeface="Montserrat"/>
              </a:defRPr>
            </a:lvl1pPr>
          </a:lstStyle>
          <a:p>
            <a:r>
              <a:rPr lang="en-US"/>
              <a:t>INSERT TIMELINE</a:t>
            </a:r>
          </a:p>
        </p:txBody>
      </p:sp>
      <p:sp>
        <p:nvSpPr>
          <p:cNvPr id="12" name="Text Placeholder 3">
            <a:extLst>
              <a:ext uri="{1AC1ED2E-0611-47D1-8724-E791696565F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1396955-4687-43B2-9514-A3E1FDD31891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3893264" y="4425043"/>
            <a:ext cx="1982787" cy="758824"/>
          </a:xfrm>
          <a:noFill/>
        </p:spPr>
        <p:txBody>
          <a:bodyPr vert="horz" lIns="0" tIns="0" rIns="0" bIns="0" rtlCol="0" anchor="b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3200" i="0" dirty="0">
                <a:solidFill>
                  <a:schemeClr val="accent4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3" name="Text Placeholder 3">
            <a:extLst>
              <a:ext uri="{67689EA8-EF88-4A18-9D84-3FFDE24B815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A2825F9-9EB4-4A13-9D77-5D740E2ED78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27655" y="4425043"/>
            <a:ext cx="1982787" cy="758824"/>
          </a:xfrm>
          <a:noFill/>
        </p:spPr>
        <p:txBody>
          <a:bodyPr vert="horz" lIns="0" tIns="0" rIns="0" bIns="0" rtlCol="0" anchor="b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3200" i="0" dirty="0">
                <a:solidFill>
                  <a:schemeClr val="accent4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4" name="Text Placeholder 3">
            <a:extLst>
              <a:ext uri="{131E9157-9218-4196-A47D-123F70EA861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0356E9D-4EDA-42DE-9414-27572DAB78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362044" y="4425043"/>
            <a:ext cx="1982787" cy="758824"/>
          </a:xfrm>
          <a:noFill/>
        </p:spPr>
        <p:txBody>
          <a:bodyPr vert="horz" lIns="0" tIns="0" rIns="0" bIns="0" rtlCol="0" anchor="b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3200" i="0" dirty="0">
                <a:solidFill>
                  <a:schemeClr val="accent4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5" name="Date Placeholder 1">
            <a:extLst>
              <a:ext uri="{6114A821-D28F-46B8-99E7-A33083148B0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0BD24DA-4A3A-4019-B419-2C77D57D5C9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6968998"/>
      </p:ext>
      <p:ext uri="{B7BE938D-2B57-4CA6-9D7F-4FCAC3D98C0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B42EAA79-C3ED-4165-89B3-3722F2BB7D4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2E91A72-F919-4632-A2CA-B80ED9D574DD}"/>
              </a:ext>
            </a:extLst>
          </p:cNvPr>
          <p:cNvSpPr/>
          <p:nvPr userDrawn="1"/>
        </p:nvSpPr>
        <p:spPr>
          <a:xfrm>
            <a:off x="764718" y="1"/>
            <a:ext cx="11427284" cy="426934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Picture Placeholder 14">
            <a:extLst>
              <a:ext uri="{1FCEE8F4-FF97-4FA5-AACD-3284EEC8D87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9CBF883-E6D9-4873-A1DF-9916815FE14F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1315314" y="1922170"/>
            <a:ext cx="10038485" cy="4074439"/>
          </a:xfrm>
          <a:noFill/>
          <a:ln w="6350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lvl="0">
              <a:defRPr lang="en-GB" sz="2400" b="0" i="0" dirty="0">
                <a:solidFill>
                  <a:schemeClr val="lt1"/>
                </a:solidFill>
                <a:latin typeface="Roboto Light"/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4" name="Footer Placeholder 2">
            <a:extLst>
              <a:ext uri="{D44F7FEA-401D-4187-8D29-44EB61AA3FA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A0C87C-7577-4DEE-B236-0F22D931610A}"/>
              </a:ext>
            </a:extLst>
          </p:cNvPr>
          <p:cNvSpPr>
            <a:spLocks noGrp="1"/>
          </p:cNvSpPr>
          <p:nvPr>
            <p:ph type="ftr" sz="quarter" idx="1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5" name="Slide Number Placeholder 3">
            <a:extLst>
              <a:ext uri="{244E4211-F87F-4DDC-962F-D6B07415416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36E02C8-3202-4789-BF66-E88DCB207F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BC2CB425-D99C-4A0F-ACED-C192D3BA849B}" type="slidenum">
              <a:t>‹nº›</a:t>
            </a:fld>
            <a:endParaRPr lang="en-US"/>
          </a:p>
        </p:txBody>
      </p:sp>
      <p:sp>
        <p:nvSpPr>
          <p:cNvPr id="6" name="Picture Placeholder 14">
            <a:extLst>
              <a:ext uri="{C6406DCA-F4F1-4CFA-96A6-5ACC3243B24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6CEC900-E731-4BF3-85E9-FE5D0607F6B5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2028422" y="2955244"/>
            <a:ext cx="3096647" cy="2395929"/>
          </a:xfrm>
          <a:noFill/>
          <a:ln w="47625">
            <a:solidFill>
              <a:schemeClr val="bg1"/>
            </a:solidFill>
            <a:prstDash val="solid"/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>
            <a:lvl1pPr lvl="0">
              <a:defRPr lang="en-GB" sz="2400" b="0" i="0" dirty="0">
                <a:solidFill>
                  <a:schemeClr val="lt1"/>
                </a:solidFill>
                <a:latin typeface="Roboto Light"/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7" name="Picture Placeholder 14">
            <a:extLst>
              <a:ext uri="{86E07C39-8B07-4E5D-B8B4-9C2E6D6D28B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244F754-4164-4D9F-BF77-FC155CAEC329}"/>
              </a:ext>
            </a:extLst>
          </p:cNvPr>
          <p:cNvSpPr>
            <a:spLocks noGrp="1"/>
          </p:cNvSpPr>
          <p:nvPr>
            <p:ph type="pic" idx="4"/>
          </p:nvPr>
        </p:nvSpPr>
        <p:spPr>
          <a:xfrm>
            <a:off x="4730971" y="2532189"/>
            <a:ext cx="4430097" cy="3464415"/>
          </a:xfrm>
          <a:noFill/>
          <a:ln w="47625">
            <a:solidFill>
              <a:schemeClr val="bg1"/>
            </a:solidFill>
            <a:prstDash val="solid"/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lvl="0">
              <a:defRPr lang="en-GB" sz="2400" b="0" i="0" dirty="0">
                <a:solidFill>
                  <a:schemeClr val="lt1"/>
                </a:solidFill>
                <a:latin typeface="Roboto Light"/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8" name="Picture Placeholder 14">
            <a:extLst>
              <a:ext uri="{6A64252C-F3AB-4DAB-A3FE-171A3C76927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26626E0-BF86-494E-99D0-3B413F21CCC4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9002332" y="470079"/>
            <a:ext cx="2356833" cy="4694348"/>
          </a:xfrm>
          <a:noFill/>
          <a:ln w="47625">
            <a:solidFill>
              <a:schemeClr val="bg1"/>
            </a:solidFill>
            <a:prstDash val="solid"/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lvl="0">
              <a:defRPr lang="en-GB" sz="2400" b="0" i="0" dirty="0">
                <a:solidFill>
                  <a:schemeClr val="lt1"/>
                </a:solidFill>
                <a:latin typeface="Roboto Light"/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9" name="Picture Placeholder 14">
            <a:extLst>
              <a:ext uri="{0E32AB4C-29E8-4021-9C3F-CE648B76DE9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251ABF4-25F2-42A1-8AD1-5E3A4512173C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5012365" y="956257"/>
            <a:ext cx="4430097" cy="1860996"/>
          </a:xfrm>
          <a:noFill/>
          <a:ln w="47625">
            <a:solidFill>
              <a:schemeClr val="bg1"/>
            </a:solidFill>
            <a:prstDash val="solid"/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lvl="0">
              <a:defRPr lang="en-GB" sz="2400" b="0" i="0" dirty="0">
                <a:solidFill>
                  <a:schemeClr val="lt1"/>
                </a:solidFill>
                <a:latin typeface="Roboto Light"/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10" name="Date Placeholder 1">
            <a:extLst>
              <a:ext uri="{07525CF4-5D23-4722-AC8E-C3F746F1D10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3FA5128-994D-4853-83EB-41CFC9D2AA4D}"/>
              </a:ext>
            </a:extLst>
          </p:cNvPr>
          <p:cNvSpPr>
            <a:spLocks noGrp="1"/>
          </p:cNvSpPr>
          <p:nvPr>
            <p:ph type="dt" sz="half" idx="7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79531987"/>
      </p:ext>
      <p:ext uri="{BDD9373C-E8AB-4520-A2F2-7166257A6899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7848ABB0-2C44-4FF1-9607-30DE28CCBBB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1837902-AD40-464B-9C4C-C038412DCD4A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2AB26CCD-76C1-466D-98D7-6924C75B1F8A}" type="slidenum">
              <a:t>‹nº›</a:t>
            </a:fld>
            <a:endParaRPr lang="en-US"/>
          </a:p>
        </p:txBody>
      </p:sp>
      <p:sp>
        <p:nvSpPr>
          <p:cNvPr id="3" name="Footer Placeholder 3">
            <a:extLst>
              <a:ext uri="{61C68EBE-4925-47E3-9DE6-A5B96BF3CAC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8479E7D-AC92-4435-A7F2-DE81E8DF70A9}"/>
              </a:ext>
            </a:extLst>
          </p:cNvPr>
          <p:cNvSpPr>
            <a:spLocks noGrp="1"/>
          </p:cNvSpPr>
          <p:nvPr>
            <p:ph type="ftr" sz="quarter" idx="1"/>
          </p:nvPr>
        </p:nvSpPr>
        <p:spPr>
          <a:xfrm>
            <a:off x="1159332" y="6489701"/>
            <a:ext cx="10194461" cy="365124"/>
          </a:xfrm>
        </p:spPr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4" name="Title 7">
            <a:extLst>
              <a:ext uri="{F9C36B25-C04D-49F8-A47A-F064C3E891A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D5170A9-91B3-4EE5-81F9-8827D94307B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43000" y="1278217"/>
            <a:ext cx="4067683" cy="1809076"/>
          </a:xfrm>
        </p:spPr>
        <p:txBody>
          <a:bodyPr vert="horz" lIns="0" tIns="0" rIns="0" bIns="0" rtlCol="0" anchor="b"/>
          <a:lstStyle>
            <a:lvl1pPr lvl="0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5D149392-9A77-4E22-A882-D04E76671BF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049DBE1-0E30-4BBE-94A4-BACE6DE863ED}"/>
              </a:ext>
            </a:extLst>
          </p:cNvPr>
          <p:cNvSpPr>
            <a:spLocks noGrp="1"/>
          </p:cNvSpPr>
          <p:nvPr>
            <p:ph idx="3"/>
          </p:nvPr>
        </p:nvSpPr>
        <p:spPr>
          <a:xfrm>
            <a:off x="1143000" y="3212414"/>
            <a:ext cx="4067683" cy="3003156"/>
          </a:xfrm>
        </p:spPr>
        <p:txBody>
          <a:bodyPr vert="horz" lIns="0" tIns="0" rIns="0" bIns="0" rtlCol="0">
            <a:normAutofit/>
          </a:bodyPr>
          <a:lstStyle>
            <a:lvl1pPr marL="0" lvl="0" indent="0" algn="l">
              <a:lnSpc>
                <a:spcPct val="100000"/>
              </a:lnSpc>
              <a:buNone/>
              <a:defRPr lang="en-US" sz="1600" dirty="0">
                <a:solidFill>
                  <a:srgbClr val="6396C9"/>
                </a:solidFill>
                <a:latin typeface="Roboto-light"/>
              </a:defRPr>
            </a:lvl1pPr>
            <a:lvl2pPr marL="0" lvl="1" indent="0" algn="l">
              <a:lnSpc>
                <a:spcPct val="100000"/>
              </a:lnSpc>
              <a:buNone/>
              <a:defRPr lang="en-US" sz="1600" dirty="0">
                <a:solidFill>
                  <a:srgbClr val="6396C9"/>
                </a:solidFill>
                <a:latin typeface="Roboto-light"/>
              </a:defRPr>
            </a:lvl2pPr>
            <a:lvl3pPr marL="0" lvl="2" indent="0" algn="l">
              <a:lnSpc>
                <a:spcPct val="100000"/>
              </a:lnSpc>
              <a:buNone/>
              <a:defRPr lang="en-US" sz="1600" dirty="0">
                <a:solidFill>
                  <a:srgbClr val="6396C9"/>
                </a:solidFill>
                <a:latin typeface="Roboto-light"/>
              </a:defRPr>
            </a:lvl3pPr>
            <a:lvl4pPr marL="0" lvl="3" indent="0" algn="l">
              <a:lnSpc>
                <a:spcPct val="100000"/>
              </a:lnSpc>
              <a:buNone/>
              <a:defRPr lang="en-US" sz="1600" dirty="0">
                <a:solidFill>
                  <a:srgbClr val="6396C9"/>
                </a:solidFill>
                <a:latin typeface="Roboto-light"/>
              </a:defRPr>
            </a:lvl4pPr>
            <a:lvl5pPr marL="0" lvl="4" indent="0" algn="l">
              <a:lnSpc>
                <a:spcPct val="100000"/>
              </a:lnSpc>
              <a:buNone/>
              <a:defRPr lang="en-US" sz="1600" dirty="0">
                <a:solidFill>
                  <a:srgbClr val="6396C9"/>
                </a:solidFill>
                <a:latin typeface="Roboto-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Espaço Reservado para Conteúdo 5">
            <a:extLst>
              <a:ext uri="{B16FEFF0-1D9A-4385-93F1-D44801CABF7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0B152BB-19B4-4ADA-90CF-0F92C4C09D2B}"/>
              </a:ext>
            </a:extLst>
          </p:cNvPr>
          <p:cNvSpPr>
            <a:spLocks noGrp="1"/>
          </p:cNvSpPr>
          <p:nvPr>
            <p:ph idx="4"/>
          </p:nvPr>
        </p:nvSpPr>
        <p:spPr>
          <a:xfrm>
            <a:off x="5912091" y="1277379"/>
            <a:ext cx="5660187" cy="49324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lvl="0">
              <a:lnSpc>
                <a:spcPct val="100000"/>
              </a:lnSpc>
              <a:defRPr lang="en-US" b="0" dirty="0">
                <a:latin typeface="Roboto"/>
              </a:defRPr>
            </a:lvl1pPr>
            <a:lvl2pPr lvl="1">
              <a:lnSpc>
                <a:spcPct val="100000"/>
              </a:lnSpc>
              <a:defRPr lang="en-US" b="0" dirty="0">
                <a:latin typeface="Roboto"/>
              </a:defRPr>
            </a:lvl2pPr>
            <a:lvl3pPr lvl="2">
              <a:lnSpc>
                <a:spcPct val="100000"/>
              </a:lnSpc>
              <a:defRPr lang="en-US" b="0" dirty="0">
                <a:latin typeface="Roboto"/>
              </a:defRPr>
            </a:lvl3pPr>
            <a:lvl4pPr lvl="3">
              <a:lnSpc>
                <a:spcPct val="100000"/>
              </a:lnSpc>
              <a:defRPr lang="en-US" b="0" dirty="0">
                <a:latin typeface="Roboto"/>
              </a:defRPr>
            </a:lvl4pPr>
            <a:lvl5pPr lvl="4">
              <a:lnSpc>
                <a:spcPct val="100000"/>
              </a:lnSpc>
              <a:defRPr lang="en-US" b="0" dirty="0">
                <a:latin typeface="Robot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7C88A33-F845-4A15-ADDC-0F5FD2D3D82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7A6C080-8CB5-4205-BF52-0CE40C62195D}"/>
              </a:ext>
            </a:extLst>
          </p:cNvPr>
          <p:cNvSpPr>
            <a:spLocks noGrp="1"/>
          </p:cNvSpPr>
          <p:nvPr>
            <p:ph type="dt" sz="half" idx="5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3956436"/>
      </p:ext>
      <p:ext uri="{77B13B6F-2BE9-4C6B-BC64-3BD49840A625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9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53F90-2C90-4F9A-A414-751D148B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62FFCB-7050-4F84-A2B1-7D6F7D129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9DC2C7-8D38-4B6D-9206-AEEB59C00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D1CC1-1023-43DA-9338-005EA914C77D}" type="datetimeFigureOut">
              <a:rPr lang="pt-BR" smtClean="0"/>
              <a:t>06/04/2023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148847-102E-4EC6-91DE-26E1B51C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4F6BD4-BBF2-45B5-B77F-84899874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20BD-4B02-4419-AA58-793106695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9221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65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4B1E3A37-7B3C-41CD-B7E4-A24BD8CF97B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21C44BB-C650-47C2-A9AC-423ABD99DA28}"/>
              </a:ext>
            </a:extLst>
          </p:cNvPr>
          <p:cNvSpPr/>
          <p:nvPr userDrawn="1"/>
        </p:nvSpPr>
        <p:spPr>
          <a:xfrm>
            <a:off x="749300" y="0"/>
            <a:ext cx="11480800" cy="1397000"/>
          </a:xfrm>
          <a:prstGeom prst="rect">
            <a:avLst/>
          </a:prstGeom>
          <a:solidFill>
            <a:srgbClr val="002B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7">
            <a:extLst>
              <a:ext uri="{1E9BAE4E-6A7B-4FC7-BECB-F861FB57F97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F32238E-750E-45CB-A482-027A2B76B926}"/>
              </a:ext>
            </a:extLst>
          </p:cNvPr>
          <p:cNvSpPr>
            <a:spLocks noGrp="1"/>
          </p:cNvSpPr>
          <p:nvPr userDrawn="1">
            <p:ph type="body"/>
          </p:nvPr>
        </p:nvSpPr>
        <p:spPr>
          <a:xfrm>
            <a:off x="1317688" y="4847285"/>
            <a:ext cx="1651115" cy="1016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1600"/>
              </a:spcAft>
              <a:buNone/>
              <a:defRPr lang="en-US" sz="1600" b="0" dirty="0">
                <a:solidFill>
                  <a:srgbClr val="262626"/>
                </a:solidFill>
                <a:latin typeface="Source Sans Pro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" name="Oval 9">
            <a:extLst>
              <a:ext uri="{D5E74AD7-9BFE-411A-8185-6E3708479E1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153CAEC-9C9A-4E8D-993C-BDFF6CE5839F}"/>
              </a:ext>
            </a:extLst>
          </p:cNvPr>
          <p:cNvSpPr/>
          <p:nvPr userDrawn="1"/>
        </p:nvSpPr>
        <p:spPr>
          <a:xfrm>
            <a:off x="1317691" y="2539941"/>
            <a:ext cx="1651115" cy="1651115"/>
          </a:xfrm>
          <a:prstGeom prst="ellipse">
            <a:avLst/>
          </a:prstGeom>
          <a:solidFill>
            <a:schemeClr val="bg1"/>
          </a:solidFill>
          <a:ln>
            <a:solidFill>
              <a:srgbClr val="FF4DA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>
              <a:solidFill>
                <a:srgbClr val="FF4DA9"/>
              </a:solidFill>
            </a:endParaRPr>
          </a:p>
        </p:txBody>
      </p:sp>
      <p:sp>
        <p:nvSpPr>
          <p:cNvPr id="5" name="Oval 1">
            <a:extLst>
              <a:ext uri="{CE3A0474-D582-4C20-85B3-B11F6947F6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FFE4BC6-FED3-4305-8B28-F51A4A1457E5}"/>
              </a:ext>
            </a:extLst>
          </p:cNvPr>
          <p:cNvSpPr/>
          <p:nvPr userDrawn="1"/>
        </p:nvSpPr>
        <p:spPr>
          <a:xfrm>
            <a:off x="1581880" y="2804131"/>
            <a:ext cx="1122736" cy="1122736"/>
          </a:xfrm>
          <a:prstGeom prst="ellipse">
            <a:avLst/>
          </a:prstGeom>
          <a:solidFill>
            <a:srgbClr val="FF4D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6" name="Oval 21">
            <a:extLst>
              <a:ext uri="{BF7C897D-FF97-4811-AEE5-D4E05EAFA38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94CBED6-A1ED-4628-97DA-4244502B42C4}"/>
              </a:ext>
            </a:extLst>
          </p:cNvPr>
          <p:cNvSpPr/>
          <p:nvPr userDrawn="1"/>
        </p:nvSpPr>
        <p:spPr>
          <a:xfrm>
            <a:off x="3497268" y="2539941"/>
            <a:ext cx="1651115" cy="1651115"/>
          </a:xfrm>
          <a:prstGeom prst="ellipse">
            <a:avLst/>
          </a:prstGeom>
          <a:solidFill>
            <a:schemeClr val="bg1"/>
          </a:solidFill>
          <a:ln>
            <a:solidFill>
              <a:srgbClr val="00CEA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>
              <a:solidFill>
                <a:srgbClr val="6F9ECD"/>
              </a:solidFill>
            </a:endParaRPr>
          </a:p>
        </p:txBody>
      </p:sp>
      <p:sp>
        <p:nvSpPr>
          <p:cNvPr id="7" name="Oval 22">
            <a:extLst>
              <a:ext uri="{5E776580-CB94-430A-985B-BC8BCCF8EA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BBCF7B6-BB3F-4360-9707-288ADEF7FF5F}"/>
              </a:ext>
            </a:extLst>
          </p:cNvPr>
          <p:cNvSpPr/>
          <p:nvPr userDrawn="1"/>
        </p:nvSpPr>
        <p:spPr>
          <a:xfrm>
            <a:off x="3761456" y="2804131"/>
            <a:ext cx="1122736" cy="1122736"/>
          </a:xfrm>
          <a:prstGeom prst="ellipse">
            <a:avLst/>
          </a:prstGeom>
          <a:solidFill>
            <a:srgbClr val="00CE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8" name="Oval 24">
            <a:extLst>
              <a:ext uri="{D84E56E6-6420-40C1-9591-80257088F19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455F615-2CA3-4B4A-B4A7-ADB6D3501F6F}"/>
              </a:ext>
            </a:extLst>
          </p:cNvPr>
          <p:cNvSpPr/>
          <p:nvPr userDrawn="1"/>
        </p:nvSpPr>
        <p:spPr>
          <a:xfrm>
            <a:off x="5676844" y="2539941"/>
            <a:ext cx="1651115" cy="1651115"/>
          </a:xfrm>
          <a:prstGeom prst="ellipse">
            <a:avLst/>
          </a:prstGeom>
          <a:solidFill>
            <a:schemeClr val="bg1"/>
          </a:solidFill>
          <a:ln>
            <a:solidFill>
              <a:srgbClr val="00ADE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>
              <a:solidFill>
                <a:srgbClr val="002B56"/>
              </a:solidFill>
            </a:endParaRPr>
          </a:p>
        </p:txBody>
      </p:sp>
      <p:sp>
        <p:nvSpPr>
          <p:cNvPr id="9" name="Oval 25">
            <a:extLst>
              <a:ext uri="{7AD71544-4C1B-462D-A45C-68947FA4630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16056B6-0753-436A-82C6-FAA416FEDD11}"/>
              </a:ext>
            </a:extLst>
          </p:cNvPr>
          <p:cNvSpPr/>
          <p:nvPr userDrawn="1"/>
        </p:nvSpPr>
        <p:spPr>
          <a:xfrm>
            <a:off x="5941033" y="2804131"/>
            <a:ext cx="1122736" cy="1122736"/>
          </a:xfrm>
          <a:prstGeom prst="ellipse">
            <a:avLst/>
          </a:prstGeom>
          <a:solidFill>
            <a:srgbClr val="00AD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10" name="Oval 27">
            <a:extLst>
              <a:ext uri="{C870B800-324A-47EF-BD5F-5B7238C25AC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E971B31-D000-4865-BD0E-8BA285A927E1}"/>
              </a:ext>
            </a:extLst>
          </p:cNvPr>
          <p:cNvSpPr/>
          <p:nvPr userDrawn="1"/>
        </p:nvSpPr>
        <p:spPr>
          <a:xfrm>
            <a:off x="7856419" y="2539941"/>
            <a:ext cx="1651115" cy="1651115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>
              <a:solidFill>
                <a:srgbClr val="FFC000"/>
              </a:solidFill>
            </a:endParaRPr>
          </a:p>
        </p:txBody>
      </p:sp>
      <p:sp>
        <p:nvSpPr>
          <p:cNvPr id="11" name="Oval 28">
            <a:extLst>
              <a:ext uri="{145B290C-2F6B-4B8B-B244-6BEF7979090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3AE9A1F-F9AD-4171-9165-945FD0CE3623}"/>
              </a:ext>
            </a:extLst>
          </p:cNvPr>
          <p:cNvSpPr/>
          <p:nvPr userDrawn="1"/>
        </p:nvSpPr>
        <p:spPr>
          <a:xfrm>
            <a:off x="8120608" y="2804131"/>
            <a:ext cx="1122736" cy="1122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12" name="Oval 30">
            <a:extLst>
              <a:ext uri="{CEC1970C-5BF5-4E56-88C6-D0823756602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8045F64-BE3C-4AB3-B7BC-6174F0F62D47}"/>
              </a:ext>
            </a:extLst>
          </p:cNvPr>
          <p:cNvSpPr/>
          <p:nvPr userDrawn="1"/>
        </p:nvSpPr>
        <p:spPr>
          <a:xfrm>
            <a:off x="10035993" y="2539941"/>
            <a:ext cx="1651115" cy="1651115"/>
          </a:xfrm>
          <a:prstGeom prst="ellipse">
            <a:avLst/>
          </a:prstGeom>
          <a:solidFill>
            <a:schemeClr val="bg1"/>
          </a:solidFill>
          <a:ln>
            <a:solidFill>
              <a:srgbClr val="668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>
              <a:solidFill>
                <a:srgbClr val="6685FF"/>
              </a:solidFill>
            </a:endParaRPr>
          </a:p>
        </p:txBody>
      </p:sp>
      <p:sp>
        <p:nvSpPr>
          <p:cNvPr id="13" name="Oval 31">
            <a:extLst>
              <a:ext uri="{AE7A835D-8CB3-4CB9-A326-8D7414CA318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B7BCBB3-8042-4361-99AE-6A376317F448}"/>
              </a:ext>
            </a:extLst>
          </p:cNvPr>
          <p:cNvSpPr/>
          <p:nvPr userDrawn="1"/>
        </p:nvSpPr>
        <p:spPr>
          <a:xfrm>
            <a:off x="10300183" y="2804131"/>
            <a:ext cx="1122736" cy="1122736"/>
          </a:xfrm>
          <a:prstGeom prst="ellipse">
            <a:avLst/>
          </a:prstGeom>
          <a:solidFill>
            <a:srgbClr val="6685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14" name="Text Placeholder 7">
            <a:extLst>
              <a:ext uri="{0C61C62B-5349-4FD2-96A3-A5954DDC0F9C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6132817-DB23-40FA-A0FD-792AD3B652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97261" y="4847285"/>
            <a:ext cx="1651115" cy="1016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1600"/>
              </a:spcAft>
              <a:buNone/>
              <a:defRPr lang="en-US" sz="1600" b="0" dirty="0">
                <a:solidFill>
                  <a:srgbClr val="262626"/>
                </a:solidFill>
                <a:latin typeface="Source Sans Pro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5" name="Text Placeholder 7">
            <a:extLst>
              <a:ext uri="{942D3B8A-BD24-45A0-AAFE-ED01E66F9CF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A50FFD9-6FAF-4734-8042-DD02EC859C78}"/>
              </a:ext>
            </a:extLst>
          </p:cNvPr>
          <p:cNvSpPr>
            <a:spLocks noGrp="1"/>
          </p:cNvSpPr>
          <p:nvPr userDrawn="1">
            <p:ph type="body" idx="2"/>
          </p:nvPr>
        </p:nvSpPr>
        <p:spPr>
          <a:xfrm>
            <a:off x="5676849" y="4847285"/>
            <a:ext cx="1651115" cy="1016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1600"/>
              </a:spcAft>
              <a:buNone/>
              <a:defRPr lang="en-US" sz="1600" b="0" dirty="0">
                <a:solidFill>
                  <a:srgbClr val="262626"/>
                </a:solidFill>
                <a:latin typeface="Source Sans Pro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6" name="Text Placeholder 7">
            <a:extLst>
              <a:ext uri="{C54E69CF-80F1-478C-BD57-28FFEFA4F98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C153BC-55BB-49EE-866E-0BE49E6C44C0}"/>
              </a:ext>
            </a:extLst>
          </p:cNvPr>
          <p:cNvSpPr>
            <a:spLocks noGrp="1"/>
          </p:cNvSpPr>
          <p:nvPr userDrawn="1">
            <p:ph type="body" idx="3"/>
          </p:nvPr>
        </p:nvSpPr>
        <p:spPr>
          <a:xfrm>
            <a:off x="7856423" y="4847285"/>
            <a:ext cx="1651115" cy="1016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1600"/>
              </a:spcAft>
              <a:buNone/>
              <a:defRPr lang="en-US" sz="1600" b="0" dirty="0">
                <a:solidFill>
                  <a:srgbClr val="262626"/>
                </a:solidFill>
                <a:latin typeface="Source Sans Pro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7" name="Text Placeholder 7">
            <a:extLst>
              <a:ext uri="{ABC66106-E383-443E-9E91-FF5DD6546E8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6074E29-FC0A-4C50-90AE-7A56F7603B11}"/>
              </a:ext>
            </a:extLst>
          </p:cNvPr>
          <p:cNvSpPr>
            <a:spLocks noGrp="1"/>
          </p:cNvSpPr>
          <p:nvPr userDrawn="1">
            <p:ph type="body" idx="4"/>
          </p:nvPr>
        </p:nvSpPr>
        <p:spPr>
          <a:xfrm>
            <a:off x="10035997" y="4847285"/>
            <a:ext cx="1651115" cy="1016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1600"/>
              </a:spcAft>
              <a:buNone/>
              <a:defRPr lang="en-US" sz="1600" b="0" dirty="0">
                <a:solidFill>
                  <a:srgbClr val="262626"/>
                </a:solidFill>
                <a:latin typeface="Source Sans Pro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cxnSp>
        <p:nvCxnSpPr>
          <p:cNvPr id="18" name="Straight Connector 36">
            <a:extLst>
              <a:ext uri="{A2CCD601-CFB4-4AD7-8D99-7F752D95390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378AF8E-B931-42E0-ACA1-91D84CEA6087}"/>
              </a:ext>
            </a:extLst>
          </p:cNvPr>
          <p:cNvCxnSpPr/>
          <p:nvPr/>
        </p:nvCxnSpPr>
        <p:spPr>
          <a:xfrm>
            <a:off x="2038474" y="4519171"/>
            <a:ext cx="209549" cy="0"/>
          </a:xfrm>
          <a:prstGeom prst="line">
            <a:avLst/>
          </a:prstGeom>
          <a:ln w="508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7">
            <a:extLst>
              <a:ext uri="{0E90AE87-19C8-495E-A323-1D11563CEED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C78BFEA-788F-422F-9EE1-8759B355FBBC}"/>
              </a:ext>
            </a:extLst>
          </p:cNvPr>
          <p:cNvCxnSpPr/>
          <p:nvPr/>
        </p:nvCxnSpPr>
        <p:spPr>
          <a:xfrm>
            <a:off x="4218050" y="4519171"/>
            <a:ext cx="209549" cy="0"/>
          </a:xfrm>
          <a:prstGeom prst="line">
            <a:avLst/>
          </a:prstGeom>
          <a:ln w="508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8">
            <a:extLst>
              <a:ext uri="{70AD6A58-3DA9-4B9E-936C-60F1F4AFEBFA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D63AB19-C4BA-428C-B548-10DBCAE466CD}"/>
              </a:ext>
            </a:extLst>
          </p:cNvPr>
          <p:cNvCxnSpPr/>
          <p:nvPr/>
        </p:nvCxnSpPr>
        <p:spPr>
          <a:xfrm>
            <a:off x="6397626" y="4519171"/>
            <a:ext cx="209549" cy="0"/>
          </a:xfrm>
          <a:prstGeom prst="line">
            <a:avLst/>
          </a:prstGeom>
          <a:ln w="508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9">
            <a:extLst>
              <a:ext uri="{5B1D3CE4-3433-4404-ACF2-6C8D5306993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A1FB316-6FD5-436A-86B4-0EF9C50A3734}"/>
              </a:ext>
            </a:extLst>
          </p:cNvPr>
          <p:cNvCxnSpPr/>
          <p:nvPr/>
        </p:nvCxnSpPr>
        <p:spPr>
          <a:xfrm>
            <a:off x="8577202" y="4519171"/>
            <a:ext cx="209549" cy="0"/>
          </a:xfrm>
          <a:prstGeom prst="line">
            <a:avLst/>
          </a:prstGeom>
          <a:ln w="508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0">
            <a:extLst>
              <a:ext uri="{1CC52C5D-9D11-4B09-94BA-C2F5C5553C6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0A4D25C-904B-4B6E-8230-AF7E0EA71AA7}"/>
              </a:ext>
            </a:extLst>
          </p:cNvPr>
          <p:cNvCxnSpPr/>
          <p:nvPr/>
        </p:nvCxnSpPr>
        <p:spPr>
          <a:xfrm>
            <a:off x="10756776" y="4519171"/>
            <a:ext cx="209549" cy="0"/>
          </a:xfrm>
          <a:prstGeom prst="line">
            <a:avLst/>
          </a:prstGeom>
          <a:ln w="508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46">
            <a:extLst>
              <a:ext uri="{885AE308-3E02-42DD-BCC5-6CD864B9704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60FD014-BDC1-45A7-8598-1C58A84FBD79}"/>
              </a:ext>
            </a:extLst>
          </p:cNvPr>
          <p:cNvCxnSpPr/>
          <p:nvPr/>
        </p:nvCxnSpPr>
        <p:spPr>
          <a:xfrm>
            <a:off x="7592189" y="2603500"/>
            <a:ext cx="0" cy="2984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7">
            <a:extLst>
              <a:ext uri="{38C88B8C-9741-44ED-9C40-9A13CF10FE3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4BD9159-5EA4-424A-B614-9A6DD9EAAF1C}"/>
              </a:ext>
            </a:extLst>
          </p:cNvPr>
          <p:cNvCxnSpPr/>
          <p:nvPr/>
        </p:nvCxnSpPr>
        <p:spPr>
          <a:xfrm>
            <a:off x="3233037" y="2603500"/>
            <a:ext cx="0" cy="2984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8">
            <a:extLst>
              <a:ext uri="{3F94504D-7BE6-4512-BD8E-F6A190E73F3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006CFF7-CEDD-4EB3-A2D0-D64457A9BA4E}"/>
              </a:ext>
            </a:extLst>
          </p:cNvPr>
          <p:cNvCxnSpPr/>
          <p:nvPr/>
        </p:nvCxnSpPr>
        <p:spPr>
          <a:xfrm>
            <a:off x="5412613" y="2603500"/>
            <a:ext cx="0" cy="2984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9">
            <a:extLst>
              <a:ext uri="{C0494498-69A4-450B-9C25-02D76217772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EF2A127-1FA2-4358-9728-30DADEA78CEE}"/>
              </a:ext>
            </a:extLst>
          </p:cNvPr>
          <p:cNvCxnSpPr/>
          <p:nvPr/>
        </p:nvCxnSpPr>
        <p:spPr>
          <a:xfrm>
            <a:off x="9771767" y="2603500"/>
            <a:ext cx="0" cy="2984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o 338">
            <a:extLst>
              <a:ext uri="{B3CE1625-215B-44B7-AB98-1564C9C3AA4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AEC88A-138D-4619-995C-7673C7ACA12E}"/>
              </a:ext>
            </a:extLst>
          </p:cNvPr>
          <p:cNvGrpSpPr/>
          <p:nvPr/>
        </p:nvGrpSpPr>
        <p:grpSpPr>
          <a:xfrm>
            <a:off x="4145858" y="3175932"/>
            <a:ext cx="353933" cy="360056"/>
            <a:chOff x="8754315" y="262254"/>
            <a:chExt cx="428259" cy="435669"/>
          </a:xfrm>
          <a:solidFill>
            <a:schemeClr val="bg1"/>
          </a:solidFill>
        </p:grpSpPr>
        <p:sp>
          <p:nvSpPr>
            <p:cNvPr id="43" name="Freeform 6516">
              <a:extLst>
                <a:ext uri="{38335FCD-5296-48B9-852D-8ECB3CD5FDA3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AF01A14-E483-4BF0-A332-7357D37D6A2A}"/>
                </a:ext>
              </a:extLst>
            </p:cNvPr>
            <p:cNvSpPr/>
            <p:nvPr/>
          </p:nvSpPr>
          <p:spPr>
            <a:xfrm>
              <a:off x="8754315" y="262254"/>
              <a:ext cx="428259" cy="37046"/>
            </a:xfrm>
            <a:custGeom>
              <a:avLst/>
              <a:gdLst/>
              <a:ahLst/>
              <a:cxnLst/>
              <a:rect l="0" t="0" r="r" b="b"/>
              <a:pathLst>
                <a:path w="428260" h="37047">
                  <a:moveTo>
                    <a:pt x="17782" y="0"/>
                  </a:moveTo>
                  <a:lnTo>
                    <a:pt x="410478" y="0"/>
                  </a:lnTo>
                  <a:lnTo>
                    <a:pt x="417887" y="1482"/>
                  </a:lnTo>
                  <a:lnTo>
                    <a:pt x="423814" y="4446"/>
                  </a:lnTo>
                  <a:lnTo>
                    <a:pt x="426778" y="10373"/>
                  </a:lnTo>
                  <a:lnTo>
                    <a:pt x="428260" y="17783"/>
                  </a:lnTo>
                  <a:lnTo>
                    <a:pt x="426778" y="26674"/>
                  </a:lnTo>
                  <a:lnTo>
                    <a:pt x="423814" y="32601"/>
                  </a:lnTo>
                  <a:lnTo>
                    <a:pt x="417887" y="35565"/>
                  </a:lnTo>
                  <a:lnTo>
                    <a:pt x="410478" y="37047"/>
                  </a:lnTo>
                  <a:lnTo>
                    <a:pt x="17782" y="37047"/>
                  </a:lnTo>
                  <a:lnTo>
                    <a:pt x="10373" y="35565"/>
                  </a:lnTo>
                  <a:lnTo>
                    <a:pt x="4446" y="32601"/>
                  </a:lnTo>
                  <a:lnTo>
                    <a:pt x="0" y="26674"/>
                  </a:lnTo>
                  <a:lnTo>
                    <a:pt x="0" y="17783"/>
                  </a:lnTo>
                  <a:lnTo>
                    <a:pt x="0" y="10373"/>
                  </a:lnTo>
                  <a:lnTo>
                    <a:pt x="4446" y="4446"/>
                  </a:lnTo>
                  <a:lnTo>
                    <a:pt x="10373" y="1482"/>
                  </a:lnTo>
                  <a:lnTo>
                    <a:pt x="177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44" name="Freeform 6517">
              <a:extLst>
                <a:ext uri="{F92F721A-6E4D-4D56-8B6F-BD55730A2445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0C0B0B3-7FC2-40BF-9B80-C7B82BE87740}"/>
                </a:ext>
              </a:extLst>
            </p:cNvPr>
            <p:cNvSpPr/>
            <p:nvPr/>
          </p:nvSpPr>
          <p:spPr>
            <a:xfrm>
              <a:off x="8754315" y="361539"/>
              <a:ext cx="342311" cy="38528"/>
            </a:xfrm>
            <a:custGeom>
              <a:avLst/>
              <a:gdLst/>
              <a:ahLst/>
              <a:cxnLst/>
              <a:rect l="0" t="0" r="r" b="b"/>
              <a:pathLst>
                <a:path w="342311" h="38529">
                  <a:moveTo>
                    <a:pt x="17782" y="0"/>
                  </a:moveTo>
                  <a:lnTo>
                    <a:pt x="321565" y="0"/>
                  </a:lnTo>
                  <a:lnTo>
                    <a:pt x="330456" y="0"/>
                  </a:lnTo>
                  <a:lnTo>
                    <a:pt x="334902" y="4446"/>
                  </a:lnTo>
                  <a:lnTo>
                    <a:pt x="339347" y="11855"/>
                  </a:lnTo>
                  <a:lnTo>
                    <a:pt x="342311" y="17783"/>
                  </a:lnTo>
                  <a:lnTo>
                    <a:pt x="339347" y="26674"/>
                  </a:lnTo>
                  <a:lnTo>
                    <a:pt x="334902" y="31120"/>
                  </a:lnTo>
                  <a:lnTo>
                    <a:pt x="330456" y="35565"/>
                  </a:lnTo>
                  <a:lnTo>
                    <a:pt x="321565" y="38529"/>
                  </a:lnTo>
                  <a:lnTo>
                    <a:pt x="17782" y="38529"/>
                  </a:lnTo>
                  <a:lnTo>
                    <a:pt x="10373" y="35565"/>
                  </a:lnTo>
                  <a:lnTo>
                    <a:pt x="4446" y="31120"/>
                  </a:lnTo>
                  <a:lnTo>
                    <a:pt x="0" y="26674"/>
                  </a:lnTo>
                  <a:lnTo>
                    <a:pt x="0" y="17783"/>
                  </a:lnTo>
                  <a:lnTo>
                    <a:pt x="0" y="11855"/>
                  </a:lnTo>
                  <a:lnTo>
                    <a:pt x="4446" y="4446"/>
                  </a:lnTo>
                  <a:lnTo>
                    <a:pt x="10373" y="0"/>
                  </a:lnTo>
                  <a:lnTo>
                    <a:pt x="177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45" name="Freeform 6518">
              <a:extLst>
                <a:ext uri="{5C12037F-BFCD-49B5-BF29-EB5AA694CD33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EA33F30-F47C-4D17-B5E6-D20C4565A65F}"/>
                </a:ext>
              </a:extLst>
            </p:cNvPr>
            <p:cNvSpPr/>
            <p:nvPr/>
          </p:nvSpPr>
          <p:spPr>
            <a:xfrm>
              <a:off x="8754315" y="462306"/>
              <a:ext cx="428259" cy="38528"/>
            </a:xfrm>
            <a:custGeom>
              <a:avLst/>
              <a:gdLst/>
              <a:ahLst/>
              <a:cxnLst/>
              <a:rect l="0" t="0" r="r" b="b"/>
              <a:pathLst>
                <a:path w="428260" h="38529">
                  <a:moveTo>
                    <a:pt x="17782" y="0"/>
                  </a:moveTo>
                  <a:lnTo>
                    <a:pt x="410478" y="0"/>
                  </a:lnTo>
                  <a:lnTo>
                    <a:pt x="417887" y="0"/>
                  </a:lnTo>
                  <a:lnTo>
                    <a:pt x="423814" y="4446"/>
                  </a:lnTo>
                  <a:lnTo>
                    <a:pt x="426778" y="11855"/>
                  </a:lnTo>
                  <a:lnTo>
                    <a:pt x="428260" y="17783"/>
                  </a:lnTo>
                  <a:lnTo>
                    <a:pt x="426778" y="26674"/>
                  </a:lnTo>
                  <a:lnTo>
                    <a:pt x="423814" y="31120"/>
                  </a:lnTo>
                  <a:lnTo>
                    <a:pt x="417887" y="35565"/>
                  </a:lnTo>
                  <a:lnTo>
                    <a:pt x="410478" y="38529"/>
                  </a:lnTo>
                  <a:lnTo>
                    <a:pt x="17782" y="38529"/>
                  </a:lnTo>
                  <a:lnTo>
                    <a:pt x="10373" y="35565"/>
                  </a:lnTo>
                  <a:lnTo>
                    <a:pt x="4446" y="31120"/>
                  </a:lnTo>
                  <a:lnTo>
                    <a:pt x="0" y="26674"/>
                  </a:lnTo>
                  <a:lnTo>
                    <a:pt x="0" y="17783"/>
                  </a:lnTo>
                  <a:lnTo>
                    <a:pt x="0" y="11855"/>
                  </a:lnTo>
                  <a:lnTo>
                    <a:pt x="4446" y="4446"/>
                  </a:lnTo>
                  <a:lnTo>
                    <a:pt x="10373" y="0"/>
                  </a:lnTo>
                  <a:lnTo>
                    <a:pt x="177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46" name="Freeform 6519">
              <a:extLst>
                <a:ext uri="{0F769E21-090D-4BBB-A27B-33AA26F27B24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E6A564A-3CE2-4B63-8721-39011A93E72C}"/>
                </a:ext>
              </a:extLst>
            </p:cNvPr>
            <p:cNvSpPr/>
            <p:nvPr/>
          </p:nvSpPr>
          <p:spPr>
            <a:xfrm>
              <a:off x="8754315" y="563072"/>
              <a:ext cx="370465" cy="37046"/>
            </a:xfrm>
            <a:custGeom>
              <a:avLst/>
              <a:gdLst/>
              <a:ahLst/>
              <a:cxnLst/>
              <a:rect l="0" t="0" r="r" b="b"/>
              <a:pathLst>
                <a:path w="370466" h="37047">
                  <a:moveTo>
                    <a:pt x="17782" y="0"/>
                  </a:moveTo>
                  <a:lnTo>
                    <a:pt x="351202" y="0"/>
                  </a:lnTo>
                  <a:lnTo>
                    <a:pt x="360093" y="0"/>
                  </a:lnTo>
                  <a:lnTo>
                    <a:pt x="364539" y="4446"/>
                  </a:lnTo>
                  <a:lnTo>
                    <a:pt x="368984" y="10373"/>
                  </a:lnTo>
                  <a:lnTo>
                    <a:pt x="370466" y="17783"/>
                  </a:lnTo>
                  <a:lnTo>
                    <a:pt x="368984" y="23710"/>
                  </a:lnTo>
                  <a:lnTo>
                    <a:pt x="364539" y="31119"/>
                  </a:lnTo>
                  <a:lnTo>
                    <a:pt x="360093" y="35565"/>
                  </a:lnTo>
                  <a:lnTo>
                    <a:pt x="351202" y="37047"/>
                  </a:lnTo>
                  <a:lnTo>
                    <a:pt x="17782" y="37047"/>
                  </a:lnTo>
                  <a:lnTo>
                    <a:pt x="10373" y="35565"/>
                  </a:lnTo>
                  <a:lnTo>
                    <a:pt x="4446" y="31119"/>
                  </a:lnTo>
                  <a:lnTo>
                    <a:pt x="0" y="23710"/>
                  </a:lnTo>
                  <a:lnTo>
                    <a:pt x="0" y="17783"/>
                  </a:lnTo>
                  <a:lnTo>
                    <a:pt x="0" y="10373"/>
                  </a:lnTo>
                  <a:lnTo>
                    <a:pt x="4446" y="4446"/>
                  </a:lnTo>
                  <a:lnTo>
                    <a:pt x="10373" y="0"/>
                  </a:lnTo>
                  <a:lnTo>
                    <a:pt x="177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47" name="Freeform 6520">
              <a:extLst>
                <a:ext uri="{34719AFA-7232-46FE-A1B1-38629ADA878C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2A4FD43-EB46-45FD-A57A-0D6A4D892CA5}"/>
                </a:ext>
              </a:extLst>
            </p:cNvPr>
            <p:cNvSpPr/>
            <p:nvPr/>
          </p:nvSpPr>
          <p:spPr>
            <a:xfrm>
              <a:off x="8754315" y="660876"/>
              <a:ext cx="200052" cy="37046"/>
            </a:xfrm>
            <a:custGeom>
              <a:avLst/>
              <a:gdLst/>
              <a:ahLst/>
              <a:cxnLst/>
              <a:rect l="0" t="0" r="r" b="b"/>
              <a:pathLst>
                <a:path w="200052" h="37047">
                  <a:moveTo>
                    <a:pt x="17782" y="0"/>
                  </a:moveTo>
                  <a:lnTo>
                    <a:pt x="179306" y="0"/>
                  </a:lnTo>
                  <a:lnTo>
                    <a:pt x="188197" y="1482"/>
                  </a:lnTo>
                  <a:lnTo>
                    <a:pt x="192643" y="5928"/>
                  </a:lnTo>
                  <a:lnTo>
                    <a:pt x="197088" y="13337"/>
                  </a:lnTo>
                  <a:lnTo>
                    <a:pt x="200052" y="19264"/>
                  </a:lnTo>
                  <a:lnTo>
                    <a:pt x="197088" y="26674"/>
                  </a:lnTo>
                  <a:lnTo>
                    <a:pt x="192643" y="32601"/>
                  </a:lnTo>
                  <a:lnTo>
                    <a:pt x="188197" y="37047"/>
                  </a:lnTo>
                  <a:lnTo>
                    <a:pt x="179306" y="37047"/>
                  </a:lnTo>
                  <a:lnTo>
                    <a:pt x="17782" y="37047"/>
                  </a:lnTo>
                  <a:lnTo>
                    <a:pt x="10373" y="37047"/>
                  </a:lnTo>
                  <a:lnTo>
                    <a:pt x="4446" y="32601"/>
                  </a:lnTo>
                  <a:lnTo>
                    <a:pt x="0" y="26674"/>
                  </a:lnTo>
                  <a:lnTo>
                    <a:pt x="0" y="19264"/>
                  </a:lnTo>
                  <a:lnTo>
                    <a:pt x="0" y="13337"/>
                  </a:lnTo>
                  <a:lnTo>
                    <a:pt x="4446" y="5928"/>
                  </a:lnTo>
                  <a:lnTo>
                    <a:pt x="10373" y="1482"/>
                  </a:lnTo>
                  <a:lnTo>
                    <a:pt x="177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</p:grpSp>
      <p:sp>
        <p:nvSpPr>
          <p:cNvPr id="48" name="Freeform 6156">
            <a:extLst>
              <a:ext uri="{CF6BCFC5-FA56-45C6-A761-E520813F681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8C9D9BA-99BE-4CDA-9D94-EA9318105E53}"/>
              </a:ext>
            </a:extLst>
          </p:cNvPr>
          <p:cNvSpPr/>
          <p:nvPr userDrawn="1"/>
        </p:nvSpPr>
        <p:spPr>
          <a:xfrm>
            <a:off x="6326047" y="3169196"/>
            <a:ext cx="352707" cy="373528"/>
          </a:xfrm>
          <a:custGeom>
            <a:avLst/>
            <a:gdLst/>
            <a:ahLst/>
            <a:cxnLst/>
            <a:rect l="0" t="0" r="r" b="b"/>
            <a:pathLst>
              <a:path w="352708" h="373528">
                <a:moveTo>
                  <a:pt x="176354" y="31842"/>
                </a:moveTo>
                <a:lnTo>
                  <a:pt x="157984" y="33066"/>
                </a:lnTo>
                <a:lnTo>
                  <a:pt x="143288" y="39190"/>
                </a:lnTo>
                <a:lnTo>
                  <a:pt x="131041" y="46538"/>
                </a:lnTo>
                <a:lnTo>
                  <a:pt x="124917" y="57560"/>
                </a:lnTo>
                <a:lnTo>
                  <a:pt x="121243" y="68582"/>
                </a:lnTo>
                <a:lnTo>
                  <a:pt x="123693" y="80829"/>
                </a:lnTo>
                <a:lnTo>
                  <a:pt x="124917" y="105323"/>
                </a:lnTo>
                <a:lnTo>
                  <a:pt x="124917" y="110221"/>
                </a:lnTo>
                <a:lnTo>
                  <a:pt x="123693" y="116345"/>
                </a:lnTo>
                <a:lnTo>
                  <a:pt x="120019" y="120019"/>
                </a:lnTo>
                <a:lnTo>
                  <a:pt x="116345" y="121244"/>
                </a:lnTo>
                <a:lnTo>
                  <a:pt x="117569" y="138389"/>
                </a:lnTo>
                <a:lnTo>
                  <a:pt x="120019" y="139614"/>
                </a:lnTo>
                <a:lnTo>
                  <a:pt x="124917" y="142063"/>
                </a:lnTo>
                <a:lnTo>
                  <a:pt x="128591" y="146962"/>
                </a:lnTo>
                <a:lnTo>
                  <a:pt x="131041" y="153085"/>
                </a:lnTo>
                <a:lnTo>
                  <a:pt x="134715" y="176354"/>
                </a:lnTo>
                <a:lnTo>
                  <a:pt x="134715" y="178804"/>
                </a:lnTo>
                <a:lnTo>
                  <a:pt x="135940" y="181253"/>
                </a:lnTo>
                <a:lnTo>
                  <a:pt x="142063" y="184927"/>
                </a:lnTo>
                <a:lnTo>
                  <a:pt x="143288" y="188601"/>
                </a:lnTo>
                <a:lnTo>
                  <a:pt x="146962" y="192275"/>
                </a:lnTo>
                <a:lnTo>
                  <a:pt x="146962" y="195949"/>
                </a:lnTo>
                <a:lnTo>
                  <a:pt x="150636" y="221667"/>
                </a:lnTo>
                <a:lnTo>
                  <a:pt x="150636" y="226566"/>
                </a:lnTo>
                <a:lnTo>
                  <a:pt x="149411" y="232690"/>
                </a:lnTo>
                <a:lnTo>
                  <a:pt x="143288" y="236364"/>
                </a:lnTo>
                <a:lnTo>
                  <a:pt x="138389" y="240038"/>
                </a:lnTo>
                <a:lnTo>
                  <a:pt x="86952" y="248610"/>
                </a:lnTo>
                <a:lnTo>
                  <a:pt x="39190" y="266981"/>
                </a:lnTo>
                <a:lnTo>
                  <a:pt x="35516" y="270655"/>
                </a:lnTo>
                <a:lnTo>
                  <a:pt x="33066" y="274329"/>
                </a:lnTo>
                <a:lnTo>
                  <a:pt x="31842" y="278003"/>
                </a:lnTo>
                <a:lnTo>
                  <a:pt x="31842" y="281677"/>
                </a:lnTo>
                <a:lnTo>
                  <a:pt x="35516" y="320867"/>
                </a:lnTo>
                <a:lnTo>
                  <a:pt x="35516" y="324541"/>
                </a:lnTo>
                <a:lnTo>
                  <a:pt x="36740" y="328215"/>
                </a:lnTo>
                <a:lnTo>
                  <a:pt x="40414" y="329439"/>
                </a:lnTo>
                <a:lnTo>
                  <a:pt x="42864" y="331889"/>
                </a:lnTo>
                <a:lnTo>
                  <a:pt x="131041" y="340462"/>
                </a:lnTo>
                <a:lnTo>
                  <a:pt x="220442" y="340462"/>
                </a:lnTo>
                <a:lnTo>
                  <a:pt x="311069" y="331889"/>
                </a:lnTo>
                <a:lnTo>
                  <a:pt x="312294" y="329439"/>
                </a:lnTo>
                <a:lnTo>
                  <a:pt x="314743" y="328215"/>
                </a:lnTo>
                <a:lnTo>
                  <a:pt x="315968" y="324541"/>
                </a:lnTo>
                <a:lnTo>
                  <a:pt x="318417" y="320867"/>
                </a:lnTo>
                <a:lnTo>
                  <a:pt x="322091" y="281677"/>
                </a:lnTo>
                <a:lnTo>
                  <a:pt x="322091" y="278003"/>
                </a:lnTo>
                <a:lnTo>
                  <a:pt x="319642" y="274329"/>
                </a:lnTo>
                <a:lnTo>
                  <a:pt x="315968" y="269430"/>
                </a:lnTo>
                <a:lnTo>
                  <a:pt x="312294" y="266981"/>
                </a:lnTo>
                <a:lnTo>
                  <a:pt x="264531" y="248610"/>
                </a:lnTo>
                <a:lnTo>
                  <a:pt x="215544" y="240038"/>
                </a:lnTo>
                <a:lnTo>
                  <a:pt x="208196" y="236364"/>
                </a:lnTo>
                <a:lnTo>
                  <a:pt x="204522" y="232690"/>
                </a:lnTo>
                <a:lnTo>
                  <a:pt x="200848" y="226566"/>
                </a:lnTo>
                <a:lnTo>
                  <a:pt x="200848" y="221667"/>
                </a:lnTo>
                <a:lnTo>
                  <a:pt x="204522" y="195949"/>
                </a:lnTo>
                <a:lnTo>
                  <a:pt x="205746" y="192275"/>
                </a:lnTo>
                <a:lnTo>
                  <a:pt x="208196" y="188601"/>
                </a:lnTo>
                <a:lnTo>
                  <a:pt x="211870" y="184927"/>
                </a:lnTo>
                <a:lnTo>
                  <a:pt x="215544" y="181253"/>
                </a:lnTo>
                <a:lnTo>
                  <a:pt x="216768" y="178804"/>
                </a:lnTo>
                <a:lnTo>
                  <a:pt x="219218" y="176354"/>
                </a:lnTo>
                <a:lnTo>
                  <a:pt x="220442" y="153085"/>
                </a:lnTo>
                <a:lnTo>
                  <a:pt x="222892" y="146962"/>
                </a:lnTo>
                <a:lnTo>
                  <a:pt x="226566" y="142063"/>
                </a:lnTo>
                <a:lnTo>
                  <a:pt x="231465" y="139614"/>
                </a:lnTo>
                <a:lnTo>
                  <a:pt x="233914" y="138389"/>
                </a:lnTo>
                <a:lnTo>
                  <a:pt x="235139" y="121244"/>
                </a:lnTo>
                <a:lnTo>
                  <a:pt x="233914" y="120019"/>
                </a:lnTo>
                <a:lnTo>
                  <a:pt x="230240" y="116345"/>
                </a:lnTo>
                <a:lnTo>
                  <a:pt x="227791" y="110221"/>
                </a:lnTo>
                <a:lnTo>
                  <a:pt x="226566" y="105323"/>
                </a:lnTo>
                <a:lnTo>
                  <a:pt x="227791" y="102873"/>
                </a:lnTo>
                <a:lnTo>
                  <a:pt x="230240" y="84503"/>
                </a:lnTo>
                <a:lnTo>
                  <a:pt x="230240" y="80829"/>
                </a:lnTo>
                <a:lnTo>
                  <a:pt x="230240" y="68582"/>
                </a:lnTo>
                <a:lnTo>
                  <a:pt x="227791" y="57560"/>
                </a:lnTo>
                <a:lnTo>
                  <a:pt x="220442" y="46538"/>
                </a:lnTo>
                <a:lnTo>
                  <a:pt x="209420" y="39190"/>
                </a:lnTo>
                <a:lnTo>
                  <a:pt x="193500" y="33066"/>
                </a:lnTo>
                <a:lnTo>
                  <a:pt x="176354" y="31842"/>
                </a:lnTo>
                <a:close/>
                <a:moveTo>
                  <a:pt x="176354" y="0"/>
                </a:moveTo>
                <a:lnTo>
                  <a:pt x="202072" y="2449"/>
                </a:lnTo>
                <a:lnTo>
                  <a:pt x="224117" y="11022"/>
                </a:lnTo>
                <a:lnTo>
                  <a:pt x="242487" y="24494"/>
                </a:lnTo>
                <a:lnTo>
                  <a:pt x="255958" y="39190"/>
                </a:lnTo>
                <a:lnTo>
                  <a:pt x="260857" y="57560"/>
                </a:lnTo>
                <a:lnTo>
                  <a:pt x="260857" y="72256"/>
                </a:lnTo>
                <a:lnTo>
                  <a:pt x="260857" y="84503"/>
                </a:lnTo>
                <a:lnTo>
                  <a:pt x="260857" y="86952"/>
                </a:lnTo>
                <a:lnTo>
                  <a:pt x="259632" y="95525"/>
                </a:lnTo>
                <a:lnTo>
                  <a:pt x="263306" y="99199"/>
                </a:lnTo>
                <a:lnTo>
                  <a:pt x="266980" y="102873"/>
                </a:lnTo>
                <a:lnTo>
                  <a:pt x="268205" y="110221"/>
                </a:lnTo>
                <a:lnTo>
                  <a:pt x="268205" y="116345"/>
                </a:lnTo>
                <a:lnTo>
                  <a:pt x="264531" y="153085"/>
                </a:lnTo>
                <a:lnTo>
                  <a:pt x="263306" y="157984"/>
                </a:lnTo>
                <a:lnTo>
                  <a:pt x="260857" y="164107"/>
                </a:lnTo>
                <a:lnTo>
                  <a:pt x="255958" y="167781"/>
                </a:lnTo>
                <a:lnTo>
                  <a:pt x="252284" y="171455"/>
                </a:lnTo>
                <a:lnTo>
                  <a:pt x="249835" y="181253"/>
                </a:lnTo>
                <a:lnTo>
                  <a:pt x="248610" y="186152"/>
                </a:lnTo>
                <a:lnTo>
                  <a:pt x="244936" y="193500"/>
                </a:lnTo>
                <a:lnTo>
                  <a:pt x="241262" y="200848"/>
                </a:lnTo>
                <a:lnTo>
                  <a:pt x="235139" y="206971"/>
                </a:lnTo>
                <a:lnTo>
                  <a:pt x="233914" y="210645"/>
                </a:lnTo>
                <a:lnTo>
                  <a:pt x="281677" y="221667"/>
                </a:lnTo>
                <a:lnTo>
                  <a:pt x="326990" y="240038"/>
                </a:lnTo>
                <a:lnTo>
                  <a:pt x="341686" y="251060"/>
                </a:lnTo>
                <a:lnTo>
                  <a:pt x="351483" y="266981"/>
                </a:lnTo>
                <a:lnTo>
                  <a:pt x="352708" y="285351"/>
                </a:lnTo>
                <a:lnTo>
                  <a:pt x="349034" y="324541"/>
                </a:lnTo>
                <a:lnTo>
                  <a:pt x="344135" y="340462"/>
                </a:lnTo>
                <a:lnTo>
                  <a:pt x="330664" y="355158"/>
                </a:lnTo>
                <a:lnTo>
                  <a:pt x="314743" y="362506"/>
                </a:lnTo>
                <a:lnTo>
                  <a:pt x="246161" y="369854"/>
                </a:lnTo>
                <a:lnTo>
                  <a:pt x="176354" y="373528"/>
                </a:lnTo>
                <a:lnTo>
                  <a:pt x="106547" y="369854"/>
                </a:lnTo>
                <a:lnTo>
                  <a:pt x="36740" y="362506"/>
                </a:lnTo>
                <a:lnTo>
                  <a:pt x="20820" y="355158"/>
                </a:lnTo>
                <a:lnTo>
                  <a:pt x="9797" y="340462"/>
                </a:lnTo>
                <a:lnTo>
                  <a:pt x="3674" y="324541"/>
                </a:lnTo>
                <a:lnTo>
                  <a:pt x="0" y="285351"/>
                </a:lnTo>
                <a:lnTo>
                  <a:pt x="2449" y="266981"/>
                </a:lnTo>
                <a:lnTo>
                  <a:pt x="11022" y="251060"/>
                </a:lnTo>
                <a:lnTo>
                  <a:pt x="24494" y="240038"/>
                </a:lnTo>
                <a:lnTo>
                  <a:pt x="69807" y="221667"/>
                </a:lnTo>
                <a:lnTo>
                  <a:pt x="117569" y="210645"/>
                </a:lnTo>
                <a:lnTo>
                  <a:pt x="117569" y="206971"/>
                </a:lnTo>
                <a:lnTo>
                  <a:pt x="110221" y="197174"/>
                </a:lnTo>
                <a:lnTo>
                  <a:pt x="105323" y="189826"/>
                </a:lnTo>
                <a:lnTo>
                  <a:pt x="102873" y="181253"/>
                </a:lnTo>
                <a:lnTo>
                  <a:pt x="101648" y="171455"/>
                </a:lnTo>
                <a:lnTo>
                  <a:pt x="95525" y="167781"/>
                </a:lnTo>
                <a:lnTo>
                  <a:pt x="91851" y="164107"/>
                </a:lnTo>
                <a:lnTo>
                  <a:pt x="90626" y="157984"/>
                </a:lnTo>
                <a:lnTo>
                  <a:pt x="88177" y="153085"/>
                </a:lnTo>
                <a:lnTo>
                  <a:pt x="84503" y="116345"/>
                </a:lnTo>
                <a:lnTo>
                  <a:pt x="84503" y="110221"/>
                </a:lnTo>
                <a:lnTo>
                  <a:pt x="86952" y="105323"/>
                </a:lnTo>
                <a:lnTo>
                  <a:pt x="88177" y="99199"/>
                </a:lnTo>
                <a:lnTo>
                  <a:pt x="91851" y="95525"/>
                </a:lnTo>
                <a:lnTo>
                  <a:pt x="91851" y="84503"/>
                </a:lnTo>
                <a:lnTo>
                  <a:pt x="90626" y="72256"/>
                </a:lnTo>
                <a:lnTo>
                  <a:pt x="91851" y="57560"/>
                </a:lnTo>
                <a:lnTo>
                  <a:pt x="97974" y="39190"/>
                </a:lnTo>
                <a:lnTo>
                  <a:pt x="110221" y="24494"/>
                </a:lnTo>
                <a:lnTo>
                  <a:pt x="128591" y="11022"/>
                </a:lnTo>
                <a:lnTo>
                  <a:pt x="150636" y="2449"/>
                </a:lnTo>
                <a:lnTo>
                  <a:pt x="17635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1920" tIns="60960" rIns="121920" bIns="60960" numCol="1" rtlCol="0" anchor="t"/>
          <a:lstStyle/>
          <a:p>
            <a:pPr algn="r"/>
            <a:endParaRPr lang="en-US" sz="2400"/>
          </a:p>
        </p:txBody>
      </p:sp>
      <p:grpSp>
        <p:nvGrpSpPr>
          <p:cNvPr id="49" name="Grupo 422">
            <a:extLst>
              <a:ext uri="{E26506D4-CB1A-46FD-B743-E8B549FB9BE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519F2A3-ABD6-45F0-BAD0-9F7AE66C8240}"/>
              </a:ext>
            </a:extLst>
          </p:cNvPr>
          <p:cNvGrpSpPr/>
          <p:nvPr/>
        </p:nvGrpSpPr>
        <p:grpSpPr>
          <a:xfrm>
            <a:off x="8508599" y="3142572"/>
            <a:ext cx="346756" cy="426776"/>
            <a:chOff x="682745" y="4975327"/>
            <a:chExt cx="346757" cy="426777"/>
          </a:xfrm>
          <a:solidFill>
            <a:schemeClr val="bg1"/>
          </a:solidFill>
        </p:grpSpPr>
        <p:sp>
          <p:nvSpPr>
            <p:cNvPr id="50" name="Freeform 6387">
              <a:extLst>
                <a:ext uri="{2ABE078D-FEEB-496C-B984-3E3534D23179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16A5EB5-2D7A-4585-889B-C969042929B0}"/>
                </a:ext>
              </a:extLst>
            </p:cNvPr>
            <p:cNvSpPr/>
            <p:nvPr/>
          </p:nvSpPr>
          <p:spPr>
            <a:xfrm>
              <a:off x="887242" y="5259845"/>
              <a:ext cx="133368" cy="133368"/>
            </a:xfrm>
            <a:custGeom>
              <a:avLst/>
              <a:gdLst/>
              <a:ahLst/>
              <a:cxnLst/>
              <a:rect l="0" t="0" r="r" b="b"/>
              <a:pathLst>
                <a:path w="133368" h="133368">
                  <a:moveTo>
                    <a:pt x="8891" y="0"/>
                  </a:moveTo>
                  <a:lnTo>
                    <a:pt x="124477" y="0"/>
                  </a:lnTo>
                  <a:lnTo>
                    <a:pt x="128922" y="2964"/>
                  </a:lnTo>
                  <a:lnTo>
                    <a:pt x="131886" y="4446"/>
                  </a:lnTo>
                  <a:lnTo>
                    <a:pt x="133368" y="11855"/>
                  </a:lnTo>
                  <a:lnTo>
                    <a:pt x="131886" y="16301"/>
                  </a:lnTo>
                  <a:lnTo>
                    <a:pt x="128922" y="17782"/>
                  </a:lnTo>
                  <a:lnTo>
                    <a:pt x="124477" y="20746"/>
                  </a:lnTo>
                  <a:lnTo>
                    <a:pt x="20746" y="20746"/>
                  </a:lnTo>
                  <a:lnTo>
                    <a:pt x="20746" y="124477"/>
                  </a:lnTo>
                  <a:lnTo>
                    <a:pt x="17782" y="128922"/>
                  </a:lnTo>
                  <a:lnTo>
                    <a:pt x="13337" y="131886"/>
                  </a:lnTo>
                  <a:lnTo>
                    <a:pt x="8891" y="133368"/>
                  </a:lnTo>
                  <a:lnTo>
                    <a:pt x="4446" y="131886"/>
                  </a:lnTo>
                  <a:lnTo>
                    <a:pt x="2964" y="128922"/>
                  </a:lnTo>
                  <a:lnTo>
                    <a:pt x="0" y="124477"/>
                  </a:lnTo>
                  <a:lnTo>
                    <a:pt x="0" y="11855"/>
                  </a:lnTo>
                  <a:lnTo>
                    <a:pt x="2964" y="4446"/>
                  </a:lnTo>
                  <a:lnTo>
                    <a:pt x="4446" y="2964"/>
                  </a:lnTo>
                  <a:lnTo>
                    <a:pt x="88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51" name="Freeform 6388">
              <a:extLst>
                <a:ext uri="{80811B43-D90B-4939-A92A-F3F953A3057E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F67B521-E8B3-40DF-832B-92EED9CC0DD2}"/>
                </a:ext>
              </a:extLst>
            </p:cNvPr>
            <p:cNvSpPr/>
            <p:nvPr/>
          </p:nvSpPr>
          <p:spPr>
            <a:xfrm>
              <a:off x="682745" y="4975327"/>
              <a:ext cx="346757" cy="426777"/>
            </a:xfrm>
            <a:custGeom>
              <a:avLst/>
              <a:gdLst/>
              <a:ahLst/>
              <a:cxnLst/>
              <a:rect l="0" t="0" r="r" b="b"/>
              <a:pathLst>
                <a:path w="346757" h="426777">
                  <a:moveTo>
                    <a:pt x="38529" y="37047"/>
                  </a:moveTo>
                  <a:lnTo>
                    <a:pt x="38529" y="389730"/>
                  </a:lnTo>
                  <a:lnTo>
                    <a:pt x="207461" y="389730"/>
                  </a:lnTo>
                  <a:lnTo>
                    <a:pt x="309710" y="287482"/>
                  </a:lnTo>
                  <a:lnTo>
                    <a:pt x="309710" y="37047"/>
                  </a:lnTo>
                  <a:lnTo>
                    <a:pt x="38529" y="37047"/>
                  </a:lnTo>
                  <a:close/>
                  <a:moveTo>
                    <a:pt x="17782" y="0"/>
                  </a:moveTo>
                  <a:lnTo>
                    <a:pt x="328975" y="0"/>
                  </a:lnTo>
                  <a:lnTo>
                    <a:pt x="336384" y="1482"/>
                  </a:lnTo>
                  <a:lnTo>
                    <a:pt x="342311" y="4446"/>
                  </a:lnTo>
                  <a:lnTo>
                    <a:pt x="345275" y="10373"/>
                  </a:lnTo>
                  <a:lnTo>
                    <a:pt x="346757" y="17782"/>
                  </a:lnTo>
                  <a:lnTo>
                    <a:pt x="346757" y="296373"/>
                  </a:lnTo>
                  <a:lnTo>
                    <a:pt x="345275" y="302300"/>
                  </a:lnTo>
                  <a:lnTo>
                    <a:pt x="342311" y="309710"/>
                  </a:lnTo>
                  <a:lnTo>
                    <a:pt x="226726" y="422331"/>
                  </a:lnTo>
                  <a:lnTo>
                    <a:pt x="222280" y="426777"/>
                  </a:lnTo>
                  <a:lnTo>
                    <a:pt x="213389" y="426777"/>
                  </a:lnTo>
                  <a:lnTo>
                    <a:pt x="17782" y="426777"/>
                  </a:lnTo>
                  <a:lnTo>
                    <a:pt x="11855" y="426777"/>
                  </a:lnTo>
                  <a:lnTo>
                    <a:pt x="4446" y="422331"/>
                  </a:lnTo>
                  <a:lnTo>
                    <a:pt x="0" y="416404"/>
                  </a:lnTo>
                  <a:lnTo>
                    <a:pt x="0" y="408995"/>
                  </a:lnTo>
                  <a:lnTo>
                    <a:pt x="0" y="17782"/>
                  </a:lnTo>
                  <a:lnTo>
                    <a:pt x="0" y="10373"/>
                  </a:lnTo>
                  <a:lnTo>
                    <a:pt x="4446" y="4446"/>
                  </a:lnTo>
                  <a:lnTo>
                    <a:pt x="11855" y="1482"/>
                  </a:lnTo>
                  <a:lnTo>
                    <a:pt x="177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52" name="Freeform 6389">
              <a:extLst>
                <a:ext uri="{36A13965-B542-41BD-A39D-9BFF25FE8D8C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EAA97F9-B06A-4070-936A-71056FC6C986}"/>
                </a:ext>
              </a:extLst>
            </p:cNvPr>
            <p:cNvSpPr/>
            <p:nvPr/>
          </p:nvSpPr>
          <p:spPr>
            <a:xfrm>
              <a:off x="756838" y="5056828"/>
              <a:ext cx="128923" cy="17782"/>
            </a:xfrm>
            <a:custGeom>
              <a:avLst/>
              <a:gdLst/>
              <a:ahLst/>
              <a:cxnLst/>
              <a:rect l="0" t="0" r="r" b="b"/>
              <a:pathLst>
                <a:path w="128923" h="17782">
                  <a:moveTo>
                    <a:pt x="8891" y="0"/>
                  </a:moveTo>
                  <a:lnTo>
                    <a:pt x="120032" y="0"/>
                  </a:lnTo>
                  <a:lnTo>
                    <a:pt x="124477" y="0"/>
                  </a:lnTo>
                  <a:lnTo>
                    <a:pt x="128923" y="4446"/>
                  </a:lnTo>
                  <a:lnTo>
                    <a:pt x="128923" y="8891"/>
                  </a:lnTo>
                  <a:lnTo>
                    <a:pt x="128923" y="13337"/>
                  </a:lnTo>
                  <a:lnTo>
                    <a:pt x="124477" y="16300"/>
                  </a:lnTo>
                  <a:lnTo>
                    <a:pt x="120032" y="17782"/>
                  </a:lnTo>
                  <a:lnTo>
                    <a:pt x="8891" y="17782"/>
                  </a:lnTo>
                  <a:lnTo>
                    <a:pt x="4446" y="16300"/>
                  </a:lnTo>
                  <a:lnTo>
                    <a:pt x="0" y="13337"/>
                  </a:lnTo>
                  <a:lnTo>
                    <a:pt x="0" y="8891"/>
                  </a:lnTo>
                  <a:lnTo>
                    <a:pt x="0" y="4446"/>
                  </a:lnTo>
                  <a:lnTo>
                    <a:pt x="4446" y="0"/>
                  </a:lnTo>
                  <a:lnTo>
                    <a:pt x="88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53" name="Freeform 6390">
              <a:extLst>
                <a:ext uri="{0E02FC6B-21D6-4F6B-8364-92E45C383FDA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EEED1F1-E906-4BA8-80A6-65950BC0BEED}"/>
                </a:ext>
              </a:extLst>
            </p:cNvPr>
            <p:cNvSpPr/>
            <p:nvPr/>
          </p:nvSpPr>
          <p:spPr>
            <a:xfrm>
              <a:off x="756838" y="5101285"/>
              <a:ext cx="201534" cy="20745"/>
            </a:xfrm>
            <a:custGeom>
              <a:avLst/>
              <a:gdLst/>
              <a:ahLst/>
              <a:cxnLst/>
              <a:rect l="0" t="0" r="r" b="b"/>
              <a:pathLst>
                <a:path w="201534" h="20746">
                  <a:moveTo>
                    <a:pt x="8891" y="0"/>
                  </a:moveTo>
                  <a:lnTo>
                    <a:pt x="192643" y="0"/>
                  </a:lnTo>
                  <a:lnTo>
                    <a:pt x="197088" y="2964"/>
                  </a:lnTo>
                  <a:lnTo>
                    <a:pt x="201534" y="5927"/>
                  </a:lnTo>
                  <a:lnTo>
                    <a:pt x="201534" y="10373"/>
                  </a:lnTo>
                  <a:lnTo>
                    <a:pt x="201534" y="16300"/>
                  </a:lnTo>
                  <a:lnTo>
                    <a:pt x="197088" y="19264"/>
                  </a:lnTo>
                  <a:lnTo>
                    <a:pt x="192643" y="20746"/>
                  </a:lnTo>
                  <a:lnTo>
                    <a:pt x="8891" y="20746"/>
                  </a:lnTo>
                  <a:lnTo>
                    <a:pt x="4446" y="19264"/>
                  </a:lnTo>
                  <a:lnTo>
                    <a:pt x="0" y="16300"/>
                  </a:lnTo>
                  <a:lnTo>
                    <a:pt x="0" y="10373"/>
                  </a:lnTo>
                  <a:lnTo>
                    <a:pt x="0" y="5927"/>
                  </a:lnTo>
                  <a:lnTo>
                    <a:pt x="4446" y="2964"/>
                  </a:lnTo>
                  <a:lnTo>
                    <a:pt x="88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54" name="Freeform 6391">
              <a:extLst>
                <a:ext uri="{89FE19A2-265D-4BCD-A623-651199A17F28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D752072-B978-4C1E-96AF-89D3242AAF9F}"/>
                </a:ext>
              </a:extLst>
            </p:cNvPr>
            <p:cNvSpPr/>
            <p:nvPr/>
          </p:nvSpPr>
          <p:spPr>
            <a:xfrm>
              <a:off x="756838" y="5148705"/>
              <a:ext cx="201534" cy="17782"/>
            </a:xfrm>
            <a:custGeom>
              <a:avLst/>
              <a:gdLst/>
              <a:ahLst/>
              <a:cxnLst/>
              <a:rect l="0" t="0" r="r" b="b"/>
              <a:pathLst>
                <a:path w="201534" h="17782">
                  <a:moveTo>
                    <a:pt x="8891" y="0"/>
                  </a:moveTo>
                  <a:lnTo>
                    <a:pt x="192643" y="0"/>
                  </a:lnTo>
                  <a:lnTo>
                    <a:pt x="197088" y="0"/>
                  </a:lnTo>
                  <a:lnTo>
                    <a:pt x="201534" y="4446"/>
                  </a:lnTo>
                  <a:lnTo>
                    <a:pt x="201534" y="8891"/>
                  </a:lnTo>
                  <a:lnTo>
                    <a:pt x="201534" y="13337"/>
                  </a:lnTo>
                  <a:lnTo>
                    <a:pt x="197088" y="17782"/>
                  </a:lnTo>
                  <a:lnTo>
                    <a:pt x="192643" y="17782"/>
                  </a:lnTo>
                  <a:lnTo>
                    <a:pt x="8891" y="17782"/>
                  </a:lnTo>
                  <a:lnTo>
                    <a:pt x="4446" y="17782"/>
                  </a:lnTo>
                  <a:lnTo>
                    <a:pt x="0" y="13337"/>
                  </a:lnTo>
                  <a:lnTo>
                    <a:pt x="0" y="8891"/>
                  </a:lnTo>
                  <a:lnTo>
                    <a:pt x="0" y="4446"/>
                  </a:lnTo>
                  <a:lnTo>
                    <a:pt x="4446" y="0"/>
                  </a:lnTo>
                  <a:lnTo>
                    <a:pt x="88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55" name="Freeform 6392">
              <a:extLst>
                <a:ext uri="{34572F7E-9E64-4120-A3C3-8A872D7A7ADB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2667015F-72F4-4471-ABAA-BD4649EB3ED3}"/>
                </a:ext>
              </a:extLst>
            </p:cNvPr>
            <p:cNvSpPr/>
            <p:nvPr/>
          </p:nvSpPr>
          <p:spPr>
            <a:xfrm>
              <a:off x="756838" y="5193161"/>
              <a:ext cx="94839" cy="20745"/>
            </a:xfrm>
            <a:custGeom>
              <a:avLst/>
              <a:gdLst/>
              <a:ahLst/>
              <a:cxnLst/>
              <a:rect l="0" t="0" r="r" b="b"/>
              <a:pathLst>
                <a:path w="94839" h="20746">
                  <a:moveTo>
                    <a:pt x="8891" y="0"/>
                  </a:moveTo>
                  <a:lnTo>
                    <a:pt x="85948" y="0"/>
                  </a:lnTo>
                  <a:lnTo>
                    <a:pt x="90393" y="2964"/>
                  </a:lnTo>
                  <a:lnTo>
                    <a:pt x="93357" y="7409"/>
                  </a:lnTo>
                  <a:lnTo>
                    <a:pt x="94839" y="11855"/>
                  </a:lnTo>
                  <a:lnTo>
                    <a:pt x="93357" y="16300"/>
                  </a:lnTo>
                  <a:lnTo>
                    <a:pt x="90393" y="17782"/>
                  </a:lnTo>
                  <a:lnTo>
                    <a:pt x="85948" y="20746"/>
                  </a:lnTo>
                  <a:lnTo>
                    <a:pt x="8891" y="20746"/>
                  </a:lnTo>
                  <a:lnTo>
                    <a:pt x="4446" y="17782"/>
                  </a:lnTo>
                  <a:lnTo>
                    <a:pt x="0" y="16300"/>
                  </a:lnTo>
                  <a:lnTo>
                    <a:pt x="0" y="11855"/>
                  </a:lnTo>
                  <a:lnTo>
                    <a:pt x="0" y="7409"/>
                  </a:lnTo>
                  <a:lnTo>
                    <a:pt x="4446" y="2964"/>
                  </a:lnTo>
                  <a:lnTo>
                    <a:pt x="88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</p:grpSp>
      <p:grpSp>
        <p:nvGrpSpPr>
          <p:cNvPr id="56" name="Grupo 336">
            <a:extLst>
              <a:ext uri="{F9D1467A-C531-421E-BC3E-AE4D7B6CEB7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03AFBCA-BAA7-4611-BB83-EF838F288C37}"/>
              </a:ext>
            </a:extLst>
          </p:cNvPr>
          <p:cNvGrpSpPr/>
          <p:nvPr/>
        </p:nvGrpSpPr>
        <p:grpSpPr>
          <a:xfrm>
            <a:off x="10699561" y="3192298"/>
            <a:ext cx="323984" cy="327324"/>
            <a:chOff x="6418896" y="262254"/>
            <a:chExt cx="431223" cy="435669"/>
          </a:xfrm>
          <a:solidFill>
            <a:schemeClr val="bg1"/>
          </a:solidFill>
        </p:grpSpPr>
        <p:sp>
          <p:nvSpPr>
            <p:cNvPr id="57" name="Freeform 6531">
              <a:extLst>
                <a:ext uri="{F9803A57-F830-4D1E-9E63-BDA9305D67B9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08FF4BA-A8C6-435A-B126-EAE69A28CE8E}"/>
                </a:ext>
              </a:extLst>
            </p:cNvPr>
            <p:cNvSpPr/>
            <p:nvPr/>
          </p:nvSpPr>
          <p:spPr>
            <a:xfrm>
              <a:off x="6578936" y="262254"/>
              <a:ext cx="271182" cy="37046"/>
            </a:xfrm>
            <a:custGeom>
              <a:avLst/>
              <a:gdLst/>
              <a:ahLst/>
              <a:cxnLst/>
              <a:rect l="0" t="0" r="r" b="b"/>
              <a:pathLst>
                <a:path w="271182" h="37047">
                  <a:moveTo>
                    <a:pt x="17782" y="0"/>
                  </a:moveTo>
                  <a:lnTo>
                    <a:pt x="250436" y="0"/>
                  </a:lnTo>
                  <a:lnTo>
                    <a:pt x="257845" y="1482"/>
                  </a:lnTo>
                  <a:lnTo>
                    <a:pt x="263773" y="4446"/>
                  </a:lnTo>
                  <a:lnTo>
                    <a:pt x="268218" y="10373"/>
                  </a:lnTo>
                  <a:lnTo>
                    <a:pt x="271182" y="17783"/>
                  </a:lnTo>
                  <a:lnTo>
                    <a:pt x="268218" y="26674"/>
                  </a:lnTo>
                  <a:lnTo>
                    <a:pt x="263773" y="32601"/>
                  </a:lnTo>
                  <a:lnTo>
                    <a:pt x="257845" y="35565"/>
                  </a:lnTo>
                  <a:lnTo>
                    <a:pt x="250436" y="37047"/>
                  </a:lnTo>
                  <a:lnTo>
                    <a:pt x="17782" y="37047"/>
                  </a:lnTo>
                  <a:lnTo>
                    <a:pt x="10373" y="35565"/>
                  </a:lnTo>
                  <a:lnTo>
                    <a:pt x="4446" y="32601"/>
                  </a:lnTo>
                  <a:lnTo>
                    <a:pt x="0" y="26674"/>
                  </a:lnTo>
                  <a:lnTo>
                    <a:pt x="0" y="17783"/>
                  </a:lnTo>
                  <a:lnTo>
                    <a:pt x="0" y="10373"/>
                  </a:lnTo>
                  <a:lnTo>
                    <a:pt x="4446" y="4446"/>
                  </a:lnTo>
                  <a:lnTo>
                    <a:pt x="10373" y="1482"/>
                  </a:lnTo>
                  <a:lnTo>
                    <a:pt x="177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58" name="Freeform 6532">
              <a:extLst>
                <a:ext uri="{AE8F4F86-DFC0-4A9F-B1E6-048BFFFB725C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9AB03BC-ED92-4BCA-8BEF-D819FFA72AD2}"/>
                </a:ext>
              </a:extLst>
            </p:cNvPr>
            <p:cNvSpPr/>
            <p:nvPr/>
          </p:nvSpPr>
          <p:spPr>
            <a:xfrm>
              <a:off x="6578936" y="361539"/>
              <a:ext cx="271182" cy="38528"/>
            </a:xfrm>
            <a:custGeom>
              <a:avLst/>
              <a:gdLst/>
              <a:ahLst/>
              <a:cxnLst/>
              <a:rect l="0" t="0" r="r" b="b"/>
              <a:pathLst>
                <a:path w="271182" h="38529">
                  <a:moveTo>
                    <a:pt x="17782" y="0"/>
                  </a:moveTo>
                  <a:lnTo>
                    <a:pt x="250436" y="0"/>
                  </a:lnTo>
                  <a:lnTo>
                    <a:pt x="257845" y="0"/>
                  </a:lnTo>
                  <a:lnTo>
                    <a:pt x="263773" y="4446"/>
                  </a:lnTo>
                  <a:lnTo>
                    <a:pt x="268218" y="11855"/>
                  </a:lnTo>
                  <a:lnTo>
                    <a:pt x="271182" y="17783"/>
                  </a:lnTo>
                  <a:lnTo>
                    <a:pt x="268218" y="26674"/>
                  </a:lnTo>
                  <a:lnTo>
                    <a:pt x="263773" y="31120"/>
                  </a:lnTo>
                  <a:lnTo>
                    <a:pt x="257845" y="35565"/>
                  </a:lnTo>
                  <a:lnTo>
                    <a:pt x="250436" y="38529"/>
                  </a:lnTo>
                  <a:lnTo>
                    <a:pt x="17782" y="38529"/>
                  </a:lnTo>
                  <a:lnTo>
                    <a:pt x="10373" y="35565"/>
                  </a:lnTo>
                  <a:lnTo>
                    <a:pt x="4446" y="31120"/>
                  </a:lnTo>
                  <a:lnTo>
                    <a:pt x="0" y="26674"/>
                  </a:lnTo>
                  <a:lnTo>
                    <a:pt x="0" y="17783"/>
                  </a:lnTo>
                  <a:lnTo>
                    <a:pt x="0" y="11855"/>
                  </a:lnTo>
                  <a:lnTo>
                    <a:pt x="4446" y="4446"/>
                  </a:lnTo>
                  <a:lnTo>
                    <a:pt x="10373" y="0"/>
                  </a:lnTo>
                  <a:lnTo>
                    <a:pt x="177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59" name="Freeform 6533">
              <a:extLst>
                <a:ext uri="{9BA21668-EADD-4F73-9DBE-2E7968776462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6746BB0-B15F-4363-AA91-9B674BDBF792}"/>
                </a:ext>
              </a:extLst>
            </p:cNvPr>
            <p:cNvSpPr/>
            <p:nvPr/>
          </p:nvSpPr>
          <p:spPr>
            <a:xfrm>
              <a:off x="6418896" y="462306"/>
              <a:ext cx="431223" cy="38528"/>
            </a:xfrm>
            <a:custGeom>
              <a:avLst/>
              <a:gdLst/>
              <a:ahLst/>
              <a:cxnLst/>
              <a:rect l="0" t="0" r="r" b="b"/>
              <a:pathLst>
                <a:path w="431223" h="38529">
                  <a:moveTo>
                    <a:pt x="19264" y="0"/>
                  </a:moveTo>
                  <a:lnTo>
                    <a:pt x="410477" y="0"/>
                  </a:lnTo>
                  <a:lnTo>
                    <a:pt x="417886" y="0"/>
                  </a:lnTo>
                  <a:lnTo>
                    <a:pt x="423814" y="4446"/>
                  </a:lnTo>
                  <a:lnTo>
                    <a:pt x="428259" y="11855"/>
                  </a:lnTo>
                  <a:lnTo>
                    <a:pt x="431223" y="17783"/>
                  </a:lnTo>
                  <a:lnTo>
                    <a:pt x="428259" y="26674"/>
                  </a:lnTo>
                  <a:lnTo>
                    <a:pt x="423814" y="31120"/>
                  </a:lnTo>
                  <a:lnTo>
                    <a:pt x="417886" y="35565"/>
                  </a:lnTo>
                  <a:lnTo>
                    <a:pt x="410477" y="38529"/>
                  </a:lnTo>
                  <a:lnTo>
                    <a:pt x="19264" y="38529"/>
                  </a:lnTo>
                  <a:lnTo>
                    <a:pt x="10373" y="35565"/>
                  </a:lnTo>
                  <a:lnTo>
                    <a:pt x="4446" y="31120"/>
                  </a:lnTo>
                  <a:lnTo>
                    <a:pt x="1482" y="26674"/>
                  </a:lnTo>
                  <a:lnTo>
                    <a:pt x="0" y="17783"/>
                  </a:lnTo>
                  <a:lnTo>
                    <a:pt x="1482" y="11855"/>
                  </a:lnTo>
                  <a:lnTo>
                    <a:pt x="4446" y="4446"/>
                  </a:lnTo>
                  <a:lnTo>
                    <a:pt x="10373" y="0"/>
                  </a:lnTo>
                  <a:lnTo>
                    <a:pt x="192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60" name="Freeform 6534">
              <a:extLst>
                <a:ext uri="{70994FAA-1054-4537-B302-E55888FCDA77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555714BD-4FCE-4FCB-BBCB-AA14B5ABB917}"/>
                </a:ext>
              </a:extLst>
            </p:cNvPr>
            <p:cNvSpPr/>
            <p:nvPr/>
          </p:nvSpPr>
          <p:spPr>
            <a:xfrm>
              <a:off x="6418896" y="563072"/>
              <a:ext cx="431223" cy="37046"/>
            </a:xfrm>
            <a:custGeom>
              <a:avLst/>
              <a:gdLst/>
              <a:ahLst/>
              <a:cxnLst/>
              <a:rect l="0" t="0" r="r" b="b"/>
              <a:pathLst>
                <a:path w="431223" h="37047">
                  <a:moveTo>
                    <a:pt x="19264" y="0"/>
                  </a:moveTo>
                  <a:lnTo>
                    <a:pt x="410477" y="0"/>
                  </a:lnTo>
                  <a:lnTo>
                    <a:pt x="417886" y="0"/>
                  </a:lnTo>
                  <a:lnTo>
                    <a:pt x="423814" y="4446"/>
                  </a:lnTo>
                  <a:lnTo>
                    <a:pt x="428259" y="10373"/>
                  </a:lnTo>
                  <a:lnTo>
                    <a:pt x="431223" y="17783"/>
                  </a:lnTo>
                  <a:lnTo>
                    <a:pt x="428259" y="23710"/>
                  </a:lnTo>
                  <a:lnTo>
                    <a:pt x="423814" y="31119"/>
                  </a:lnTo>
                  <a:lnTo>
                    <a:pt x="417886" y="35565"/>
                  </a:lnTo>
                  <a:lnTo>
                    <a:pt x="410477" y="37047"/>
                  </a:lnTo>
                  <a:lnTo>
                    <a:pt x="19264" y="37047"/>
                  </a:lnTo>
                  <a:lnTo>
                    <a:pt x="10373" y="35565"/>
                  </a:lnTo>
                  <a:lnTo>
                    <a:pt x="4446" y="31119"/>
                  </a:lnTo>
                  <a:lnTo>
                    <a:pt x="1482" y="23710"/>
                  </a:lnTo>
                  <a:lnTo>
                    <a:pt x="0" y="17783"/>
                  </a:lnTo>
                  <a:lnTo>
                    <a:pt x="1482" y="10373"/>
                  </a:lnTo>
                  <a:lnTo>
                    <a:pt x="4446" y="4446"/>
                  </a:lnTo>
                  <a:lnTo>
                    <a:pt x="10373" y="0"/>
                  </a:lnTo>
                  <a:lnTo>
                    <a:pt x="192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61" name="Freeform 6535">
              <a:extLst>
                <a:ext uri="{4CB5F109-92AD-4788-B296-35B929BAB3F9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A618C3F-B220-4CAF-AA17-5EEC4DE9E2EA}"/>
                </a:ext>
              </a:extLst>
            </p:cNvPr>
            <p:cNvSpPr/>
            <p:nvPr/>
          </p:nvSpPr>
          <p:spPr>
            <a:xfrm>
              <a:off x="6418896" y="660876"/>
              <a:ext cx="431223" cy="37046"/>
            </a:xfrm>
            <a:custGeom>
              <a:avLst/>
              <a:gdLst/>
              <a:ahLst/>
              <a:cxnLst/>
              <a:rect l="0" t="0" r="r" b="b"/>
              <a:pathLst>
                <a:path w="431223" h="37047">
                  <a:moveTo>
                    <a:pt x="19264" y="0"/>
                  </a:moveTo>
                  <a:lnTo>
                    <a:pt x="410477" y="0"/>
                  </a:lnTo>
                  <a:lnTo>
                    <a:pt x="417886" y="1482"/>
                  </a:lnTo>
                  <a:lnTo>
                    <a:pt x="423814" y="5928"/>
                  </a:lnTo>
                  <a:lnTo>
                    <a:pt x="428259" y="13337"/>
                  </a:lnTo>
                  <a:lnTo>
                    <a:pt x="431223" y="19264"/>
                  </a:lnTo>
                  <a:lnTo>
                    <a:pt x="428259" y="26674"/>
                  </a:lnTo>
                  <a:lnTo>
                    <a:pt x="423814" y="32601"/>
                  </a:lnTo>
                  <a:lnTo>
                    <a:pt x="417886" y="37047"/>
                  </a:lnTo>
                  <a:lnTo>
                    <a:pt x="410477" y="37047"/>
                  </a:lnTo>
                  <a:lnTo>
                    <a:pt x="19264" y="37047"/>
                  </a:lnTo>
                  <a:lnTo>
                    <a:pt x="10373" y="37047"/>
                  </a:lnTo>
                  <a:lnTo>
                    <a:pt x="4446" y="32601"/>
                  </a:lnTo>
                  <a:lnTo>
                    <a:pt x="1482" y="26674"/>
                  </a:lnTo>
                  <a:lnTo>
                    <a:pt x="0" y="19264"/>
                  </a:lnTo>
                  <a:lnTo>
                    <a:pt x="1482" y="13337"/>
                  </a:lnTo>
                  <a:lnTo>
                    <a:pt x="4446" y="5928"/>
                  </a:lnTo>
                  <a:lnTo>
                    <a:pt x="10373" y="1482"/>
                  </a:lnTo>
                  <a:lnTo>
                    <a:pt x="192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62" name="Freeform 6536">
              <a:extLst>
                <a:ext uri="{F3E59ABD-0B29-43EF-8DFC-132346649E62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B301C08-5138-4610-A7FB-CB049B9A52BF}"/>
                </a:ext>
              </a:extLst>
            </p:cNvPr>
            <p:cNvSpPr/>
            <p:nvPr/>
          </p:nvSpPr>
          <p:spPr>
            <a:xfrm>
              <a:off x="6418896" y="262254"/>
              <a:ext cx="139295" cy="161523"/>
            </a:xfrm>
            <a:custGeom>
              <a:avLst/>
              <a:gdLst/>
              <a:ahLst/>
              <a:cxnLst/>
              <a:rect l="0" t="0" r="r" b="b"/>
              <a:pathLst>
                <a:path w="139295" h="161524">
                  <a:moveTo>
                    <a:pt x="68166" y="0"/>
                  </a:moveTo>
                  <a:lnTo>
                    <a:pt x="77057" y="1482"/>
                  </a:lnTo>
                  <a:lnTo>
                    <a:pt x="81502" y="4446"/>
                  </a:lnTo>
                  <a:lnTo>
                    <a:pt x="85948" y="10373"/>
                  </a:lnTo>
                  <a:lnTo>
                    <a:pt x="137813" y="134850"/>
                  </a:lnTo>
                  <a:lnTo>
                    <a:pt x="139295" y="142260"/>
                  </a:lnTo>
                  <a:lnTo>
                    <a:pt x="137813" y="148187"/>
                  </a:lnTo>
                  <a:lnTo>
                    <a:pt x="134849" y="152633"/>
                  </a:lnTo>
                  <a:lnTo>
                    <a:pt x="133368" y="157078"/>
                  </a:lnTo>
                  <a:lnTo>
                    <a:pt x="125958" y="160042"/>
                  </a:lnTo>
                  <a:lnTo>
                    <a:pt x="120031" y="161524"/>
                  </a:lnTo>
                  <a:lnTo>
                    <a:pt x="115585" y="161524"/>
                  </a:lnTo>
                  <a:lnTo>
                    <a:pt x="108176" y="160042"/>
                  </a:lnTo>
                  <a:lnTo>
                    <a:pt x="103730" y="155597"/>
                  </a:lnTo>
                  <a:lnTo>
                    <a:pt x="102248" y="151151"/>
                  </a:lnTo>
                  <a:lnTo>
                    <a:pt x="68166" y="68166"/>
                  </a:lnTo>
                  <a:lnTo>
                    <a:pt x="35565" y="151151"/>
                  </a:lnTo>
                  <a:lnTo>
                    <a:pt x="32601" y="155597"/>
                  </a:lnTo>
                  <a:lnTo>
                    <a:pt x="28155" y="160042"/>
                  </a:lnTo>
                  <a:lnTo>
                    <a:pt x="23710" y="161524"/>
                  </a:lnTo>
                  <a:lnTo>
                    <a:pt x="17782" y="161524"/>
                  </a:lnTo>
                  <a:lnTo>
                    <a:pt x="10373" y="160042"/>
                  </a:lnTo>
                  <a:lnTo>
                    <a:pt x="5927" y="157078"/>
                  </a:lnTo>
                  <a:lnTo>
                    <a:pt x="1482" y="152633"/>
                  </a:lnTo>
                  <a:lnTo>
                    <a:pt x="0" y="148187"/>
                  </a:lnTo>
                  <a:lnTo>
                    <a:pt x="0" y="142260"/>
                  </a:lnTo>
                  <a:lnTo>
                    <a:pt x="1482" y="134850"/>
                  </a:lnTo>
                  <a:lnTo>
                    <a:pt x="50383" y="10373"/>
                  </a:lnTo>
                  <a:lnTo>
                    <a:pt x="54829" y="4446"/>
                  </a:lnTo>
                  <a:lnTo>
                    <a:pt x="62238" y="1482"/>
                  </a:lnTo>
                  <a:lnTo>
                    <a:pt x="681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  <p:sp>
          <p:nvSpPr>
            <p:cNvPr id="63" name="Freeform 6537">
              <a:extLst>
                <a:ext uri="{AC570634-59B2-48C5-A852-83771D71DA68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FFD3063-1D5B-4448-B6C3-28C89863C230}"/>
                </a:ext>
              </a:extLst>
            </p:cNvPr>
            <p:cNvSpPr/>
            <p:nvPr/>
          </p:nvSpPr>
          <p:spPr>
            <a:xfrm>
              <a:off x="6432232" y="361539"/>
              <a:ext cx="103731" cy="38528"/>
            </a:xfrm>
            <a:custGeom>
              <a:avLst/>
              <a:gdLst/>
              <a:ahLst/>
              <a:cxnLst/>
              <a:rect l="0" t="0" r="r" b="b"/>
              <a:pathLst>
                <a:path w="103731" h="38529">
                  <a:moveTo>
                    <a:pt x="19264" y="0"/>
                  </a:moveTo>
                  <a:lnTo>
                    <a:pt x="85949" y="0"/>
                  </a:lnTo>
                  <a:lnTo>
                    <a:pt x="93358" y="0"/>
                  </a:lnTo>
                  <a:lnTo>
                    <a:pt x="99285" y="4446"/>
                  </a:lnTo>
                  <a:lnTo>
                    <a:pt x="103731" y="11855"/>
                  </a:lnTo>
                  <a:lnTo>
                    <a:pt x="103731" y="17783"/>
                  </a:lnTo>
                  <a:lnTo>
                    <a:pt x="103731" y="26674"/>
                  </a:lnTo>
                  <a:lnTo>
                    <a:pt x="99285" y="31120"/>
                  </a:lnTo>
                  <a:lnTo>
                    <a:pt x="93358" y="35565"/>
                  </a:lnTo>
                  <a:lnTo>
                    <a:pt x="85949" y="38529"/>
                  </a:lnTo>
                  <a:lnTo>
                    <a:pt x="19264" y="38529"/>
                  </a:lnTo>
                  <a:lnTo>
                    <a:pt x="10373" y="35565"/>
                  </a:lnTo>
                  <a:lnTo>
                    <a:pt x="5927" y="31120"/>
                  </a:lnTo>
                  <a:lnTo>
                    <a:pt x="1482" y="26674"/>
                  </a:lnTo>
                  <a:lnTo>
                    <a:pt x="0" y="17783"/>
                  </a:lnTo>
                  <a:lnTo>
                    <a:pt x="1482" y="11855"/>
                  </a:lnTo>
                  <a:lnTo>
                    <a:pt x="5927" y="4446"/>
                  </a:lnTo>
                  <a:lnTo>
                    <a:pt x="10373" y="0"/>
                  </a:lnTo>
                  <a:lnTo>
                    <a:pt x="192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rtlCol="0" anchor="t"/>
            <a:lstStyle/>
            <a:p>
              <a:pPr algn="r"/>
              <a:endParaRPr lang="en-US" sz="2400"/>
            </a:p>
          </p:txBody>
        </p:sp>
      </p:grpSp>
      <p:sp>
        <p:nvSpPr>
          <p:cNvPr id="64" name="TextBox 87">
            <a:extLst>
              <a:ext uri="{0BD1CB62-0D96-4220-A475-A9D6608EC33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87F5908-81B6-4E6C-AC68-2C224CE30F79}"/>
              </a:ext>
            </a:extLst>
          </p:cNvPr>
          <p:cNvSpPr txBox="1"/>
          <p:nvPr userDrawn="1"/>
        </p:nvSpPr>
        <p:spPr>
          <a:xfrm>
            <a:off x="1873584" y="2338643"/>
            <a:ext cx="539413" cy="28708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</a:pPr>
            <a:r>
              <a:rPr lang="en-US" sz="3733" b="1" i="0" u="none" strike="noStrike" cap="none" spc="0" baseline="0">
                <a:ln>
                  <a:noFill/>
                </a:ln>
                <a:solidFill>
                  <a:srgbClr val="FF4DA9"/>
                </a:solidFill>
                <a:latin typeface="Source Sans Pro"/>
              </a:rPr>
              <a:t>01</a:t>
            </a:r>
          </a:p>
        </p:txBody>
      </p:sp>
      <p:sp>
        <p:nvSpPr>
          <p:cNvPr id="65" name="TextBox 92">
            <a:extLst>
              <a:ext uri="{17F66059-4B1D-4F5A-BD07-A7E9CD99B5E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2EF58A0-C296-4EB7-BA35-EDDE9592F43B}"/>
              </a:ext>
            </a:extLst>
          </p:cNvPr>
          <p:cNvSpPr txBox="1"/>
          <p:nvPr userDrawn="1"/>
        </p:nvSpPr>
        <p:spPr>
          <a:xfrm>
            <a:off x="4053160" y="2338643"/>
            <a:ext cx="539413" cy="28708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</a:pPr>
            <a:r>
              <a:rPr lang="en-US" sz="3733" b="1" i="0" u="none" strike="noStrike" cap="none" spc="0" baseline="0">
                <a:ln>
                  <a:noFill/>
                </a:ln>
                <a:solidFill>
                  <a:srgbClr val="00CEA5"/>
                </a:solidFill>
                <a:latin typeface="Source Sans Pro"/>
              </a:rPr>
              <a:t>02</a:t>
            </a:r>
          </a:p>
        </p:txBody>
      </p:sp>
      <p:sp>
        <p:nvSpPr>
          <p:cNvPr id="66" name="TextBox 93">
            <a:extLst>
              <a:ext uri="{204FDAD1-8E0C-4D84-A96F-DBC03BE82A8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AEFC383-3524-49C9-B392-8CE1032683E3}"/>
              </a:ext>
            </a:extLst>
          </p:cNvPr>
          <p:cNvSpPr txBox="1"/>
          <p:nvPr userDrawn="1"/>
        </p:nvSpPr>
        <p:spPr>
          <a:xfrm>
            <a:off x="6232651" y="2338643"/>
            <a:ext cx="539413" cy="28708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</a:pPr>
            <a:r>
              <a:rPr lang="en-US" sz="3733" b="1" i="0" u="none" strike="noStrike" cap="none" spc="0" baseline="0">
                <a:ln>
                  <a:noFill/>
                </a:ln>
                <a:solidFill>
                  <a:srgbClr val="00ADEE"/>
                </a:solidFill>
                <a:latin typeface="Source Sans Pro"/>
              </a:rPr>
              <a:t>03</a:t>
            </a:r>
          </a:p>
        </p:txBody>
      </p:sp>
      <p:sp>
        <p:nvSpPr>
          <p:cNvPr id="67" name="TextBox 94">
            <a:extLst>
              <a:ext uri="{E6AF723E-F3EC-4748-ABB8-13B50CCE094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F182367-3994-4E1E-950B-20EAC6972288}"/>
              </a:ext>
            </a:extLst>
          </p:cNvPr>
          <p:cNvSpPr txBox="1"/>
          <p:nvPr userDrawn="1"/>
        </p:nvSpPr>
        <p:spPr>
          <a:xfrm>
            <a:off x="8402788" y="2338643"/>
            <a:ext cx="539413" cy="28708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</a:pPr>
            <a:r>
              <a:rPr lang="en-US" sz="3733" b="1" i="0" u="none" strike="noStrike" cap="none" spc="0" baseline="0">
                <a:ln>
                  <a:noFill/>
                </a:ln>
                <a:solidFill>
                  <a:srgbClr val="FFC000"/>
                </a:solidFill>
                <a:latin typeface="Source Sans Pro"/>
              </a:rPr>
              <a:t>04</a:t>
            </a:r>
          </a:p>
        </p:txBody>
      </p:sp>
      <p:sp>
        <p:nvSpPr>
          <p:cNvPr id="68" name="TextBox 95">
            <a:extLst>
              <a:ext uri="{65215022-DBBD-4588-A39E-50041D4F711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71DDA15-029F-4F9A-B71F-EF5FB7624E2C}"/>
              </a:ext>
            </a:extLst>
          </p:cNvPr>
          <p:cNvSpPr txBox="1"/>
          <p:nvPr userDrawn="1"/>
        </p:nvSpPr>
        <p:spPr>
          <a:xfrm>
            <a:off x="10591802" y="2338643"/>
            <a:ext cx="539413" cy="287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</a:pPr>
            <a:r>
              <a:rPr lang="en-US" sz="3733" b="1" i="0" u="none" strike="noStrike" cap="none" spc="0" baseline="0">
                <a:ln>
                  <a:noFill/>
                </a:ln>
                <a:solidFill>
                  <a:srgbClr val="6685FF"/>
                </a:solidFill>
                <a:latin typeface="Source Sans Pro"/>
              </a:rPr>
              <a:t>05</a:t>
            </a:r>
          </a:p>
        </p:txBody>
      </p:sp>
      <p:sp>
        <p:nvSpPr>
          <p:cNvPr id="69" name="Title 1">
            <a:extLst>
              <a:ext uri="{71732E4C-F4A4-4BC0-87BD-76AA352FAD3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5FE683C-734C-44A0-B838-EED75A55ECA4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44500" y="635000"/>
            <a:ext cx="11303000" cy="635000"/>
          </a:xfrm>
        </p:spPr>
        <p:txBody>
          <a:bodyPr vert="horz" rtlCol="0" anchor="b">
            <a:noAutofit/>
          </a:bodyPr>
          <a:lstStyle>
            <a:lvl1pPr lvl="0">
              <a:defRPr lang="en-US" sz="3733" baseline="0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0" name="Slide Number Placeholder 1">
            <a:extLst>
              <a:ext uri="{78072892-400F-434B-A25F-513501927A4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ABB25ED-F11C-4D67-B7C0-3129C2A99DFF}"/>
              </a:ext>
            </a:extLst>
          </p:cNvPr>
          <p:cNvSpPr>
            <a:spLocks noGrp="1"/>
          </p:cNvSpPr>
          <p:nvPr>
            <p:ph type="sldNum" sz="quarter" idx="6"/>
          </p:nvPr>
        </p:nvSpPr>
        <p:spPr>
          <a:xfrm>
            <a:off x="10357087" y="6477000"/>
            <a:ext cx="817357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r">
              <a:defRPr lang="en-US" sz="1067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D1470F7E-A474-4067-AFB7-55B67034B603}" type="slidenum">
              <a:t>‹nº›</a:t>
            </a:fld>
            <a:endParaRPr lang="en-US"/>
          </a:p>
        </p:txBody>
      </p:sp>
      <p:sp>
        <p:nvSpPr>
          <p:cNvPr id="71" name="Footer Placeholder 1">
            <a:extLst>
              <a:ext uri="{948F67DC-7309-455A-92B1-B8446D3B9CB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9A3F285-FB84-4D94-B803-1771426BCFFD}"/>
              </a:ext>
            </a:extLst>
          </p:cNvPr>
          <p:cNvSpPr>
            <a:spLocks noGrp="1"/>
          </p:cNvSpPr>
          <p:nvPr>
            <p:ph type="ftr" sz="quarter" idx="7"/>
          </p:nvPr>
        </p:nvSpPr>
        <p:spPr>
          <a:xfrm>
            <a:off x="3327400" y="6477000"/>
            <a:ext cx="69088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ctr">
              <a:defRPr lang="en-US" sz="1067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Footer Message</a:t>
            </a:r>
          </a:p>
        </p:txBody>
      </p:sp>
      <p:sp>
        <p:nvSpPr>
          <p:cNvPr id="72" name="Date Placeholder 1">
            <a:extLst>
              <a:ext uri="{929629A9-4516-4DD0-89BB-E19ECCCB0B3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D52737A-505A-43AF-A2F8-97CE91D3D96E}"/>
              </a:ext>
            </a:extLst>
          </p:cNvPr>
          <p:cNvSpPr>
            <a:spLocks noGrp="1"/>
          </p:cNvSpPr>
          <p:nvPr>
            <p:ph type="dt" sz="half" idx="8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1067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019A9A92-56ED-47D4-8819-1C586D2D24B3}" type="datetime4">
              <a:t>6 de abril de 2023</a:t>
            </a:fld>
            <a:endParaRPr lang="en-US"/>
          </a:p>
        </p:txBody>
      </p:sp>
      <p:sp>
        <p:nvSpPr>
          <p:cNvPr id="73" name="Oval 22">
            <a:extLst>
              <a:ext uri="{FF2B5EF4-FFF2-40B4-BE49-F238E27FC236}">
                <a16:creationId xmlns:a16="http://schemas.microsoft.com/office/drawing/2014/main" id="{708DFEF8-4ECD-4317-90E1-47B46A36B9D4}"/>
              </a:ext>
              <a:ext uri="{5E776580-CB94-430A-985B-BC8BCCF8EAC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BBCF7B6-BB3F-4360-9707-288ADEF7FF5F}"/>
              </a:ext>
            </a:extLst>
          </p:cNvPr>
          <p:cNvSpPr/>
          <p:nvPr userDrawn="1"/>
        </p:nvSpPr>
        <p:spPr>
          <a:xfrm>
            <a:off x="3759200" y="2819400"/>
            <a:ext cx="1122736" cy="1122736"/>
          </a:xfrm>
          <a:prstGeom prst="ellipse">
            <a:avLst/>
          </a:prstGeom>
          <a:solidFill>
            <a:srgbClr val="00CE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74" name="Oval 25">
            <a:extLst>
              <a:ext uri="{FF2B5EF4-FFF2-40B4-BE49-F238E27FC236}">
                <a16:creationId xmlns:a16="http://schemas.microsoft.com/office/drawing/2014/main" id="{720C93EB-7A51-4EB3-8754-97D4AD4A12FC}"/>
              </a:ext>
              <a:ext uri="{7AD71544-4C1B-462D-A45C-68947FA4630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16056B6-0753-436A-82C6-FAA416FEDD11}"/>
              </a:ext>
            </a:extLst>
          </p:cNvPr>
          <p:cNvSpPr/>
          <p:nvPr userDrawn="1"/>
        </p:nvSpPr>
        <p:spPr>
          <a:xfrm>
            <a:off x="5994400" y="2819400"/>
            <a:ext cx="1122736" cy="1122736"/>
          </a:xfrm>
          <a:prstGeom prst="ellipse">
            <a:avLst/>
          </a:prstGeom>
          <a:solidFill>
            <a:srgbClr val="00AD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75" name="Oval 28">
            <a:extLst>
              <a:ext uri="{FF2B5EF4-FFF2-40B4-BE49-F238E27FC236}">
                <a16:creationId xmlns:a16="http://schemas.microsoft.com/office/drawing/2014/main" id="{9C9D45BD-FD7C-4E2D-9B1C-756ED0528CC3}"/>
              </a:ext>
              <a:ext uri="{145B290C-2F6B-4B8B-B244-6BEF7979090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3AE9A1F-F9AD-4171-9165-945FD0CE3623}"/>
              </a:ext>
            </a:extLst>
          </p:cNvPr>
          <p:cNvSpPr/>
          <p:nvPr userDrawn="1"/>
        </p:nvSpPr>
        <p:spPr>
          <a:xfrm>
            <a:off x="8128000" y="2819400"/>
            <a:ext cx="1122736" cy="1122736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76" name="Oval 25">
            <a:extLst>
              <a:ext uri="{FF2B5EF4-FFF2-40B4-BE49-F238E27FC236}">
                <a16:creationId xmlns:a16="http://schemas.microsoft.com/office/drawing/2014/main" id="{1C63ADC1-109E-4148-836A-53BB4A6EE926}"/>
              </a:ext>
              <a:ext uri="{7AD71544-4C1B-462D-A45C-68947FA4630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16056B6-0753-436A-82C6-FAA416FEDD11}"/>
              </a:ext>
            </a:extLst>
          </p:cNvPr>
          <p:cNvSpPr/>
          <p:nvPr userDrawn="1"/>
        </p:nvSpPr>
        <p:spPr>
          <a:xfrm>
            <a:off x="10261600" y="2819400"/>
            <a:ext cx="1117600" cy="1122736"/>
          </a:xfrm>
          <a:prstGeom prst="ellipse">
            <a:avLst/>
          </a:prstGeom>
          <a:solidFill>
            <a:srgbClr val="6685FF"/>
          </a:solidFill>
          <a:ln>
            <a:solidFill>
              <a:srgbClr val="668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>
              <a:solidFill>
                <a:srgbClr val="668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783920"/>
      </p:ext>
      <p:ext uri="{5483E048-456D-42DF-A34A-8ED452AC6D76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AD28899-06F0-5640-B0AA-95C2E193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8675" y="6349176"/>
            <a:ext cx="2743200" cy="365125"/>
          </a:xfrm>
        </p:spPr>
        <p:txBody>
          <a:bodyPr/>
          <a:lstStyle>
            <a:lvl1pPr>
              <a:defRPr sz="900" b="0" i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F6FEFC-CCC7-A94C-AAC3-BECAE4BF550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17912F7-D185-7742-88A1-1B832D4B44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9304" y="427888"/>
            <a:ext cx="11482557" cy="607285"/>
          </a:xfrm>
        </p:spPr>
        <p:txBody>
          <a:bodyPr anchor="t">
            <a:noAutofit/>
          </a:bodyPr>
          <a:lstStyle>
            <a:lvl1pPr algn="l">
              <a:defRPr sz="4000" b="1" i="0">
                <a:solidFill>
                  <a:srgbClr val="1E19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B2BD8A9F-557E-0E44-9A31-F68AEE381A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115563"/>
            <a:ext cx="3280833" cy="74635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FFB910-6D85-1B4F-AB26-24D80937FE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9089" y="1112794"/>
            <a:ext cx="11482556" cy="376919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9068F1B-84D0-A14E-AB99-A268E5A7DA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9090" y="1574800"/>
            <a:ext cx="11407775" cy="4540251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83343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70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3325F075-268C-4479-96D6-DE97139BCA08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8B8C1851-6CD9-4859-B034-12D21C886B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Rectangle 5">
            <a:extLst>
              <a:ext uri="{AAAF17B6-C696-46A8-B25E-F93997BC3F1B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DD74D21A-EFB6-4D79-BAE2-D05CC3A69536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5" name="Title 1">
            <a:extLst>
              <a:ext uri="{D78D5D7C-8819-4A83-B7A0-C3B60758A863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5D357E87-2C0A-4C3E-9C48-F5603631EADF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394201" y="3452711"/>
            <a:ext cx="5837465" cy="2301811"/>
          </a:xfrm>
        </p:spPr>
        <p:txBody>
          <a:bodyPr vert="horz" lIns="0" tIns="0" rIns="0" bIns="0" rtlCol="0" anchor="b">
            <a:noAutofit/>
          </a:bodyPr>
          <a:lstStyle>
            <a:lvl1pPr lvl="0" algn="l">
              <a:lnSpc>
                <a:spcPct val="100000"/>
              </a:lnSpc>
              <a:defRPr lang="en-US" sz="5333" i="0" cap="all" dirty="0">
                <a:solidFill>
                  <a:schemeClr val="bg1"/>
                </a:solidFill>
                <a:latin typeface="Montserrat-demi_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5C1F3397-8036-4D1B-9D67-2EEC74ED9B8F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8CA506D9-ECEA-46F9-9B29-46D00EBFCE9D}"/>
              </a:ext>
            </a:extLst>
          </p:cNvPr>
          <p:cNvSpPr>
            <a:spLocks noGrp="1"/>
          </p:cNvSpPr>
          <p:nvPr>
            <p:ph type="subTitle" idx="11"/>
          </p:nvPr>
        </p:nvSpPr>
        <p:spPr>
          <a:xfrm>
            <a:off x="4394201" y="5785510"/>
            <a:ext cx="5837465" cy="350113"/>
          </a:xfrm>
        </p:spPr>
        <p:txBody>
          <a:bodyPr vert="horz" lIns="0" tIns="0" rIns="0" bIns="0" rtlCol="0" anchor="t">
            <a:noAutofit/>
          </a:bodyPr>
          <a:lstStyle>
            <a:lvl1pPr lvl="0">
              <a:lnSpc>
                <a:spcPct val="100000"/>
              </a:lnSpc>
              <a:defRPr lang="en-GB" sz="21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Text Placeholder 11">
            <a:extLst>
              <a:ext uri="{817CB2AF-3498-4FED-9CE5-C879147867DC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443BD0AD-B9C0-4BBE-9695-A8307CE21DB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94200" y="1628619"/>
            <a:ext cx="5842000" cy="427036"/>
          </a:xfrm>
        </p:spPr>
        <p:txBody>
          <a:bodyPr vert="horz" lIns="0" tIns="0" rIns="0" bIns="0" rtlCol="0" anchor="t">
            <a:noAutofit/>
          </a:bodyPr>
          <a:lstStyle>
            <a:lvl1pPr lvl="0" algn="l">
              <a:lnSpc>
                <a:spcPct val="100000"/>
              </a:lnSpc>
              <a:defRPr lang="en-US" sz="1867" dirty="0">
                <a:solidFill>
                  <a:schemeClr val="bg1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51D6BEF-8D08-4166-BF84-E3A38A59DE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0999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0"/>
            <a:ext cx="12192000" cy="7035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3360058"/>
      </p:ext>
      <p:ext uri="{DC739FE1-B93F-4F08-AE03-A5A82EE4CE90}">
        <p14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xmlns="" val="162319129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3325F075-268C-4479-96D6-DE97139BCA08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8B8C1851-6CD9-4859-B034-12D21C886B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3" name="Rectangle 5">
            <a:extLst>
              <a:ext uri="{AAAF17B6-C696-46A8-B25E-F93997BC3F1B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DD74D21A-EFB6-4D79-BAE2-D05CC3A69536}"/>
              </a:ext>
            </a:extLst>
          </p:cNvPr>
          <p:cNvSpPr/>
          <p:nvPr userDrawn="1"/>
        </p:nvSpPr>
        <p:spPr>
          <a:xfrm>
            <a:off x="7112000" y="0"/>
            <a:ext cx="5080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5" name="Title 1">
            <a:extLst>
              <a:ext uri="{D78D5D7C-8819-4A83-B7A0-C3B60758A863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5D357E87-2C0A-4C3E-9C48-F5603631EADF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394201" y="3452711"/>
            <a:ext cx="5837465" cy="2301811"/>
          </a:xfrm>
        </p:spPr>
        <p:txBody>
          <a:bodyPr vert="horz" lIns="0" tIns="0" rIns="0" bIns="0" rtlCol="0" anchor="b">
            <a:noAutofit/>
          </a:bodyPr>
          <a:lstStyle>
            <a:lvl1pPr lvl="0" algn="l">
              <a:lnSpc>
                <a:spcPct val="100000"/>
              </a:lnSpc>
              <a:defRPr lang="en-US" sz="5333" i="0" cap="all" dirty="0">
                <a:solidFill>
                  <a:schemeClr val="bg1"/>
                </a:solidFill>
                <a:latin typeface="Montserrat-demi_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5C1F3397-8036-4D1B-9D67-2EEC74ED9B8F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8CA506D9-ECEA-46F9-9B29-46D00EBFCE9D}"/>
              </a:ext>
            </a:extLst>
          </p:cNvPr>
          <p:cNvSpPr>
            <a:spLocks noGrp="1"/>
          </p:cNvSpPr>
          <p:nvPr>
            <p:ph type="subTitle" idx="11"/>
          </p:nvPr>
        </p:nvSpPr>
        <p:spPr>
          <a:xfrm>
            <a:off x="4394201" y="5785510"/>
            <a:ext cx="5837465" cy="350113"/>
          </a:xfrm>
        </p:spPr>
        <p:txBody>
          <a:bodyPr vert="horz" lIns="0" tIns="0" rIns="0" bIns="0" rtlCol="0" anchor="t">
            <a:noAutofit/>
          </a:bodyPr>
          <a:lstStyle>
            <a:lvl1pPr lvl="0">
              <a:lnSpc>
                <a:spcPct val="100000"/>
              </a:lnSpc>
              <a:defRPr lang="en-GB" sz="2133" dirty="0">
                <a:solidFill>
                  <a:schemeClr val="bg1"/>
                </a:solidFill>
                <a:latin typeface="Roboto-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Text Placeholder 11">
            <a:extLst>
              <a:ext uri="{817CB2AF-3498-4FED-9CE5-C879147867DC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443BD0AD-B9C0-4BBE-9695-A8307CE21DB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94200" y="1628619"/>
            <a:ext cx="5842000" cy="427036"/>
          </a:xfrm>
        </p:spPr>
        <p:txBody>
          <a:bodyPr vert="horz" lIns="0" tIns="0" rIns="0" bIns="0" rtlCol="0" anchor="t">
            <a:noAutofit/>
          </a:bodyPr>
          <a:lstStyle>
            <a:lvl1pPr lvl="0" algn="l">
              <a:lnSpc>
                <a:spcPct val="100000"/>
              </a:lnSpc>
              <a:defRPr lang="en-US" sz="1867" dirty="0">
                <a:solidFill>
                  <a:schemeClr val="bg1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51D6BEF-8D08-4166-BF84-E3A38A59DE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20999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565872"/>
      </p:ext>
      <p:ext uri="{DC739FE1-B93F-4F08-AE03-A5A82EE4CE90}">
        <p14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xmlns="" val="162319129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4C719013-DAC7-480A-920F-F1E44E15C85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C767F51-B112-4E78-AFE9-9C65B489470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09999" y="2432125"/>
            <a:ext cx="1927296" cy="850232"/>
          </a:xfrm>
        </p:spPr>
        <p:txBody>
          <a:bodyPr vert="horz" lIns="0" tIns="0" rIns="0" bIns="0" rtlCol="0"/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sz="1600" dirty="0">
                <a:latin typeface="Roboto-light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348DA2DD-70EA-4476-AB21-80271EA9AED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40CFB24-24F0-4D09-BFF5-C853C7EA4BA5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1143000" y="381000"/>
            <a:ext cx="3556000" cy="6096000"/>
          </a:xfrm>
        </p:spPr>
        <p:txBody>
          <a:bodyPr vert="horz" lIns="0" tIns="0" rIns="0" bIns="0" rtlCol="0"/>
          <a:lstStyle>
            <a:lvl1pPr lvl="0">
              <a:lnSpc>
                <a:spcPct val="100000"/>
              </a:lnSpc>
              <a:defRPr lang="en-US" sz="3200" b="1" cap="all" dirty="0">
                <a:latin typeface="Montserrat"/>
              </a:defRPr>
            </a:lvl1pPr>
          </a:lstStyle>
          <a:p>
            <a:r>
              <a:rPr lang="en-US"/>
              <a:t>ADD TABLE OF CONTENT</a:t>
            </a:r>
          </a:p>
        </p:txBody>
      </p:sp>
      <p:sp>
        <p:nvSpPr>
          <p:cNvPr id="4" name="Footer Placeholder 4">
            <a:extLst>
              <a:ext uri="{ADD7EAF5-979E-4817-B6BA-C0FD5C4616E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BF81BAA-03B5-4F49-9F4A-86D99CDE6E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/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5" name="Slide Number Placeholder 5">
            <a:extLst>
              <a:ext uri="{7D239D1D-E04E-4806-AFCE-57F525F3EAD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DA64953-CF54-47C1-BA82-0CB651976C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" y="2939144"/>
            <a:ext cx="775607" cy="97971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lvl="0" algn="ctr">
              <a:defRPr lang="en-US" sz="2133" b="0" i="0" dirty="0">
                <a:solidFill>
                  <a:schemeClr val="bg1">
                    <a:lumMod val="85000"/>
                  </a:schemeClr>
                </a:solidFill>
                <a:latin typeface="Proxima Nova Light"/>
              </a:defRPr>
            </a:lvl1pPr>
          </a:lstStyle>
          <a:p>
            <a:fld id="{0DD7FD37-BCEE-411F-8368-83B0AC0C1FE7}" type="slidenum">
              <a:t>‹nº›</a:t>
            </a:fld>
            <a:endParaRPr lang="en-US"/>
          </a:p>
        </p:txBody>
      </p:sp>
      <p:sp>
        <p:nvSpPr>
          <p:cNvPr id="6" name="Text Placeholder 3">
            <a:extLst>
              <a:ext uri="{8ECD17B7-911D-4C59-A9FB-6E1F8A824D3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8B45871-854C-47E1-BED4-00F956DD670A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4893254" y="1600200"/>
            <a:ext cx="1936749" cy="758824"/>
          </a:xfrm>
          <a:solidFill>
            <a:srgbClr val="0070C0"/>
          </a:solidFill>
        </p:spPr>
        <p:txBody>
          <a:bodyPr vert="horz" lIns="76200" tIns="0" rIns="0" bIns="0" rtlCol="0" anchor="ctr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3733" i="0" dirty="0">
                <a:solidFill>
                  <a:schemeClr val="bg1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7" name="Text Placeholder 6">
            <a:extLst>
              <a:ext uri="{2CDBE348-7ECC-4196-8696-3F02A5BD5B9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CF0ED27-A8F6-4F5B-9E7F-090787965534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7140877" y="2432125"/>
            <a:ext cx="1927296" cy="850232"/>
          </a:xfrm>
        </p:spPr>
        <p:txBody>
          <a:bodyPr vert="horz" lIns="0" tIns="0" rIns="0" bIns="0" rtlCol="0"/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sz="1600" dirty="0">
                <a:latin typeface="Roboto-light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3">
            <a:extLst>
              <a:ext uri="{6F08AB63-B030-4AE4-8CEA-F2FEC4A1EA6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2D8432B-5BC6-4E03-88B3-88B95CD916DC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7024131" y="1600200"/>
            <a:ext cx="1936749" cy="758824"/>
          </a:xfrm>
          <a:solidFill>
            <a:srgbClr val="0070C0"/>
          </a:solidFill>
        </p:spPr>
        <p:txBody>
          <a:bodyPr vert="horz" lIns="76200" tIns="0" rIns="0" bIns="0" rtlCol="0" anchor="ctr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3733" i="0" dirty="0">
                <a:solidFill>
                  <a:schemeClr val="bg1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9" name="Text Placeholder 6">
            <a:extLst>
              <a:ext uri="{A3FEE3EC-1544-44E7-8F62-55248483297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91CA446-D94C-4B0D-B945-E62499399038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9260745" y="2432125"/>
            <a:ext cx="1927296" cy="850232"/>
          </a:xfrm>
        </p:spPr>
        <p:txBody>
          <a:bodyPr vert="horz" lIns="0" tIns="0" rIns="0" bIns="0" rtlCol="0"/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sz="1600" dirty="0">
                <a:latin typeface="Roboto-light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3">
            <a:extLst>
              <a:ext uri="{0850AD91-24DC-41E7-9E10-AC43E908EA0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20BC01F-4BA7-4AD9-BDCF-9A99813A6561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9144000" y="1600200"/>
            <a:ext cx="1936749" cy="758824"/>
          </a:xfrm>
          <a:solidFill>
            <a:srgbClr val="0070C0"/>
          </a:solidFill>
        </p:spPr>
        <p:txBody>
          <a:bodyPr vert="horz" lIns="76200" tIns="0" rIns="0" bIns="0" rtlCol="0" anchor="ctr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3733" i="0" dirty="0">
                <a:solidFill>
                  <a:schemeClr val="bg1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1" name="Text Placeholder 6">
            <a:extLst>
              <a:ext uri="{510449D3-DBEC-44DE-94D7-7CD93445BBD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8CA14EE-7115-4EDB-A275-FBFAC2704ECF}"/>
              </a:ext>
            </a:extLst>
          </p:cNvPr>
          <p:cNvSpPr>
            <a:spLocks noGrp="1"/>
          </p:cNvSpPr>
          <p:nvPr>
            <p:ph type="body" idx="9"/>
          </p:nvPr>
        </p:nvSpPr>
        <p:spPr>
          <a:xfrm>
            <a:off x="5009999" y="4334404"/>
            <a:ext cx="1927296" cy="850232"/>
          </a:xfrm>
        </p:spPr>
        <p:txBody>
          <a:bodyPr vert="horz" lIns="0" tIns="0" rIns="0" bIns="0" rtlCol="0"/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sz="1600" dirty="0">
                <a:latin typeface="Roboto-light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3">
            <a:extLst>
              <a:ext uri="{1C167DB4-0FA3-4A94-B122-8954F700929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63C29DC-45C8-4E3B-9B9B-2CF0CECF15B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898168" y="3499451"/>
            <a:ext cx="1936749" cy="758824"/>
          </a:xfrm>
          <a:solidFill>
            <a:schemeClr val="accent4"/>
          </a:solidFill>
        </p:spPr>
        <p:txBody>
          <a:bodyPr vert="horz" lIns="76200" tIns="0" rIns="0" bIns="0" rtlCol="0" anchor="ctr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3733" i="0" dirty="0">
                <a:solidFill>
                  <a:schemeClr val="bg1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3" name="Text Placeholder 6">
            <a:extLst>
              <a:ext uri="{0E61C760-8B58-4388-9094-28926872C23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3FEEA74-F3A5-4B10-9F7C-5AC7B84F241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140877" y="4334404"/>
            <a:ext cx="1927296" cy="850232"/>
          </a:xfrm>
        </p:spPr>
        <p:txBody>
          <a:bodyPr vert="horz" lIns="0" tIns="0" rIns="0" bIns="0" rtlCol="0"/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sz="1600" dirty="0">
                <a:latin typeface="Roboto-light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3">
            <a:extLst>
              <a:ext uri="{C0A0F8F9-F35B-4462-B8B7-ADD5A6F30F4B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7805482-6BB9-44C0-BB5C-D38D04050FD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029046" y="3499451"/>
            <a:ext cx="1936749" cy="758824"/>
          </a:xfrm>
          <a:solidFill>
            <a:schemeClr val="accent4"/>
          </a:solidFill>
        </p:spPr>
        <p:txBody>
          <a:bodyPr vert="horz" lIns="76200" tIns="0" rIns="0" bIns="0" rtlCol="0" anchor="ctr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3733" i="0" dirty="0">
                <a:solidFill>
                  <a:schemeClr val="bg1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5" name="Text Placeholder 6">
            <a:extLst>
              <a:ext uri="{2015D6D4-C3D0-41B7-B11D-C1CEBE96391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ECD68D92-E5A3-4AD0-9741-568EA336C05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260745" y="4334404"/>
            <a:ext cx="1927296" cy="850232"/>
          </a:xfrm>
        </p:spPr>
        <p:txBody>
          <a:bodyPr vert="horz" lIns="0" tIns="0" rIns="0" bIns="0" rtlCol="0"/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sz="1600" dirty="0">
                <a:latin typeface="Roboto-light"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Text Placeholder 3">
            <a:extLst>
              <a:ext uri="{3069CC03-72F4-4CC8-85A7-93223EC620F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60412C4-2D31-4D2C-9D85-32CCDD8981B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148915" y="3499451"/>
            <a:ext cx="1936749" cy="758824"/>
          </a:xfrm>
          <a:solidFill>
            <a:schemeClr val="accent4"/>
          </a:solidFill>
        </p:spPr>
        <p:txBody>
          <a:bodyPr vert="horz" lIns="76200" tIns="0" rIns="0" bIns="0" rtlCol="0" anchor="ctr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3733" i="0" dirty="0">
                <a:solidFill>
                  <a:schemeClr val="bg1"/>
                </a:solidFill>
                <a:latin typeface="Montserrat-demi_bold"/>
              </a:defRPr>
            </a:lvl1pPr>
            <a:lvl2pPr lvl="1">
              <a:defRPr lang="en-US" sz="2400" dirty="0">
                <a:solidFill>
                  <a:schemeClr val="tx1"/>
                </a:solidFill>
                <a:latin typeface="+mn-lt"/>
              </a:defRPr>
            </a:lvl2pPr>
            <a:lvl3pPr lvl="2">
              <a:defRPr lang="en-US" sz="2400" dirty="0">
                <a:solidFill>
                  <a:schemeClr val="tx1"/>
                </a:solidFill>
                <a:latin typeface="+mn-lt"/>
              </a:defRPr>
            </a:lvl3pPr>
            <a:lvl4pPr lvl="3">
              <a:defRPr lang="en-US" sz="2400" dirty="0">
                <a:solidFill>
                  <a:schemeClr val="tx1"/>
                </a:solidFill>
                <a:latin typeface="+mn-lt"/>
              </a:defRPr>
            </a:lvl4pPr>
            <a:lvl5pPr lvl="4">
              <a:defRPr lang="en-GB" sz="2400" dirty="0">
                <a:solidFill>
                  <a:schemeClr val="tx1"/>
                </a:solidFill>
                <a:latin typeface="+mn-lt"/>
              </a:defRPr>
            </a:lvl5pPr>
          </a:lstStyle>
          <a:p>
            <a:pPr marL="457189" lvl="0" indent="-761981">
              <a:spcBef>
                <a:spcPct val="0"/>
              </a:spcBef>
            </a:pPr>
            <a:r>
              <a:rPr lang="en-US"/>
              <a:t>#</a:t>
            </a:r>
          </a:p>
        </p:txBody>
      </p:sp>
      <p:sp>
        <p:nvSpPr>
          <p:cNvPr id="17" name="Date Placeholder 1">
            <a:extLst>
              <a:ext uri="{06DF32A4-FC75-4EBA-932C-9265176ECB95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75FF20-B416-4485-8B2E-29640881EDD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107102"/>
      </p:ext>
      <p:ext uri="{CE36764C-3AB0-4749-ACC1-0682708B7F7D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+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72BC2D74-E94E-44D1-8D09-71199A1C5BC9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09E4543-04DC-4BE1-AFAE-BBA98DAD5972}"/>
              </a:ext>
            </a:extLst>
          </p:cNvPr>
          <p:cNvSpPr/>
          <p:nvPr userDrawn="1"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002B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2444"/>
      </p:ext>
      <p:ext uri="{C54E064B-D737-4EC4-935B-646B5A69931A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section Divider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D93AF0C1-2EEF-4A63-96A8-10F848A9B02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87016A-8D71-471A-BA90-8E5F4F748599}"/>
              </a:ext>
            </a:extLst>
          </p:cNvPr>
          <p:cNvSpPr>
            <a:spLocks noGrp="1"/>
          </p:cNvSpPr>
          <p:nvPr>
            <p:ph type="ftr" sz="quarter"/>
          </p:nvPr>
        </p:nvSpPr>
        <p:spPr/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3" name="Slide Number Placeholder 3">
            <a:extLst>
              <a:ext uri="{DB501C15-DBA6-4DD1-81CC-73F4C4AF7C7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A7B1EFD8-7675-4614-89BE-349003182C56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EFB710B1-A38F-4A32-A660-CBB88EDE7863}" type="slidenum">
              <a:t>‹nº›</a:t>
            </a:fld>
            <a:endParaRPr lang="en-US"/>
          </a:p>
        </p:txBody>
      </p:sp>
      <p:sp>
        <p:nvSpPr>
          <p:cNvPr id="4" name="Title 1">
            <a:extLst>
              <a:ext uri="{A6D5698B-293E-4394-A3A3-8C6480BD492D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3D02D8CB-04CC-413D-BEAC-BFDB78A1649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43000" y="381000"/>
            <a:ext cx="3556000" cy="6096000"/>
          </a:xfrm>
        </p:spPr>
        <p:txBody>
          <a:bodyPr vert="horz" lIns="0" tIns="0" rIns="0" bIns="0" rtlCol="0" anchor="ctr"/>
          <a:lstStyle>
            <a:lvl1pPr lvl="0" algn="l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ítulo 4">
            <a:extLst>
              <a:ext uri="{28246A47-8093-4AE4-9FE3-B4C506EBA97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E87ECB9-0AC7-4DDC-8538-90BBB9A55F58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447501" y="381000"/>
            <a:ext cx="6099492" cy="609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>
              <a:lnSpc>
                <a:spcPct val="100000"/>
              </a:lnSpc>
              <a:defRPr lang="en-US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1">
            <a:extLst>
              <a:ext uri="{EE383F0F-0817-4BF4-AA3D-45ECBF7D7DC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0A2AF6F-F4F5-4FEF-B52A-987CC38CB4A1}"/>
              </a:ext>
            </a:extLst>
          </p:cNvPr>
          <p:cNvSpPr>
            <a:spLocks noGrp="1"/>
          </p:cNvSpPr>
          <p:nvPr>
            <p:ph type="dt" sz="half" idx="4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6037547"/>
      </p:ext>
      <p:ext uri="{452AFDC5-B25A-41A2-A2BF-E377EA1F16F0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 Page section Divider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164B26C4-9D2E-4A11-B0E7-A2E91027D91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9FEDDA82-14A2-477B-9CFA-FCCF47ADAB6B}"/>
              </a:ext>
            </a:extLst>
          </p:cNvPr>
          <p:cNvSpPr>
            <a:spLocks noGrp="1"/>
          </p:cNvSpPr>
          <p:nvPr>
            <p:ph type="ftr" sz="quarter"/>
          </p:nvPr>
        </p:nvSpPr>
        <p:spPr/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3" name="Slide Number Placeholder 3">
            <a:extLst>
              <a:ext uri="{39E9AB9F-55A2-486E-9416-D88A2679A8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9AD2C61-93F6-4FDF-8E38-58F7EAF5908C}"/>
              </a:ext>
            </a:extLst>
          </p:cNvPr>
          <p:cNvSpPr>
            <a:spLocks noGrp="1"/>
          </p:cNvSpPr>
          <p:nvPr>
            <p:ph type="sldNum" sz="quarter" idx="1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81BFDB01-44F8-4180-A219-38FC6648456C}" type="slidenum">
              <a:t>‹nº›</a:t>
            </a:fld>
            <a:endParaRPr lang="en-US"/>
          </a:p>
        </p:txBody>
      </p:sp>
      <p:sp>
        <p:nvSpPr>
          <p:cNvPr id="4" name="Title 1">
            <a:extLst>
              <a:ext uri="{553EE94B-8E58-41C9-94F6-AD9738AC1F42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F1A7933-666E-4E44-8554-F8159B0EA5C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43000" y="381000"/>
            <a:ext cx="3556000" cy="6096000"/>
          </a:xfrm>
        </p:spPr>
        <p:txBody>
          <a:bodyPr vert="horz" lIns="0" tIns="0" rIns="0" bIns="0" rtlCol="0"/>
          <a:lstStyle>
            <a:lvl1pPr lvl="0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ítulo 4">
            <a:extLst>
              <a:ext uri="{37E9229E-B384-4B83-871D-63AEB38A83BE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8F7EA26E-FED5-4B2A-AE16-FE1A189EC2E2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447501" y="381000"/>
            <a:ext cx="6099492" cy="609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lvl="0">
              <a:lnSpc>
                <a:spcPct val="100000"/>
              </a:lnSpc>
              <a:defRPr lang="en-US" sz="1600" dirty="0">
                <a:solidFill>
                  <a:srgbClr val="6F9ECD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1">
            <a:extLst>
              <a:ext uri="{93981A5D-32B9-4F53-B266-13E55506EFB1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F313731-716C-491F-8744-204BAA71C920}"/>
              </a:ext>
            </a:extLst>
          </p:cNvPr>
          <p:cNvSpPr>
            <a:spLocks noGrp="1"/>
          </p:cNvSpPr>
          <p:nvPr>
            <p:ph type="dt" sz="half" idx="4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05976"/>
      </p:ext>
      <p:ext uri="{3C1315FF-DF97-47DA-9821-27D1B6EEE59D}">
        <p14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val="162319129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hoto Right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305CABFD-497F-480F-A58C-AD141F4CE53D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7664C5F6-449E-4116-92DB-345B892485DC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pic>
        <p:nvPicPr>
          <p:cNvPr id="3" name="Imagem 2">
            <a:extLst>
              <a:ext uri="{AF439A7C-B519-46C4-BF0F-8C9CF74F3487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BB7ACED5-DDE0-4355-BA65-306171CFA1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6096001" y="0"/>
            <a:ext cx="6096676" cy="6858000"/>
          </a:xfrm>
          <a:prstGeom prst="rect">
            <a:avLst/>
          </a:prstGeom>
          <a:noFill/>
        </p:spPr>
      </p:pic>
      <p:sp>
        <p:nvSpPr>
          <p:cNvPr id="4" name="Espaço Reservado para Imagem 3">
            <a:extLst>
              <a:ext uri="{AA255098-65D5-4C77-BD60-3F66DFA1DBBB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93CF6EF2-4BE6-428E-9CD4-6DEBE22ADDB4}"/>
              </a:ext>
            </a:extLst>
          </p:cNvPr>
          <p:cNvSpPr>
            <a:spLocks noGrp="1"/>
          </p:cNvSpPr>
          <p:nvPr>
            <p:ph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21">
            <a:extLst>
              <a:ext uri="{0C69A2EB-DDBC-4213-8075-B033353BC97D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8F03C0DC-6786-4076-95C0-B73AEA76B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3556000" cy="3300107"/>
          </a:xfrm>
        </p:spPr>
        <p:txBody>
          <a:bodyPr vert="horz" lIns="0" tIns="0" rIns="0" bIns="0" rtlCol="0"/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Font typeface="Arial"/>
              <a:buNone/>
              <a:defRPr lang="en-US" sz="1600" dirty="0">
                <a:solidFill>
                  <a:srgbClr val="6F9ECD"/>
                </a:solidFill>
                <a:latin typeface="Roboto-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7">
            <a:extLst>
              <a:ext uri="{3593194F-0B70-434F-B2C7-B4CCC44EDC5C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B46EA625-5B0A-4D18-83FF-8D24E4A16D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/>
        <p:txBody>
          <a:bodyPr rtlCol="0"/>
          <a:lstStyle/>
          <a:p>
            <a:r>
              <a:rPr lang="en-US"/>
              <a:t>Footer</a:t>
            </a:r>
          </a:p>
        </p:txBody>
      </p:sp>
      <p:sp>
        <p:nvSpPr>
          <p:cNvPr id="7" name="Slide Number Placeholder 8">
            <a:extLst>
              <a:ext uri="{259FA12C-9A86-48B6-9277-7699E2455A55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194F3922-CBF6-4178-8758-3BD51EF32F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2939144"/>
            <a:ext cx="764715" cy="979713"/>
          </a:xfrm>
          <a:prstGeom prst="rect">
            <a:avLst/>
          </a:prstGeom>
        </p:spPr>
        <p:txBody>
          <a:bodyPr rtlCol="0"/>
          <a:lstStyle/>
          <a:p>
            <a:fld id="{98DA7D61-E219-4F1B-8341-4491E56F601F}" type="slidenum">
              <a:t>‹nº›</a:t>
            </a:fld>
            <a:endParaRPr lang="en-US"/>
          </a:p>
        </p:txBody>
      </p:sp>
      <p:sp>
        <p:nvSpPr>
          <p:cNvPr id="8" name="Title 1">
            <a:extLst>
              <a:ext uri="{1A4B78F3-8E67-46D2-AF29-C383D631A816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B9AFA2B2-FE88-4587-806D-5522BA33831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43000" y="1524001"/>
            <a:ext cx="3556000" cy="1268044"/>
          </a:xfrm>
        </p:spPr>
        <p:txBody>
          <a:bodyPr vert="horz" lIns="0" tIns="0" rIns="0" bIns="0" rtlCol="0" anchor="ctr"/>
          <a:lstStyle>
            <a:lvl1pPr lvl="0">
              <a:lnSpc>
                <a:spcPct val="100000"/>
              </a:lnSpc>
              <a:defRPr lang="en-US" sz="3200" b="1" cap="all" dirty="0">
                <a:solidFill>
                  <a:schemeClr val="accent4"/>
                </a:solidFill>
                <a:latin typeface="Montserrat"/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9" name="Picture Placeholder 3">
            <a:extLst>
              <a:ext uri="{FE6CC610-36FA-4615-B5BC-1A9F37CA7BCD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22C00A8C-86F0-4CF6-9ECD-1CEEFDCFD037}"/>
              </a:ext>
            </a:extLst>
          </p:cNvPr>
          <p:cNvSpPr>
            <a:spLocks noGrp="1" noChangeAspect="1"/>
          </p:cNvSpPr>
          <p:nvPr>
            <p:ph type="pic" idx="5"/>
          </p:nvPr>
        </p:nvSpPr>
        <p:spPr>
          <a:xfrm>
            <a:off x="5397500" y="2730500"/>
            <a:ext cx="1397000" cy="1397000"/>
          </a:xfrm>
          <a:solidFill>
            <a:srgbClr val="00A877"/>
          </a:solidFill>
        </p:spPr>
        <p:txBody>
          <a:bodyPr rtlCol="0"/>
          <a:lstStyle>
            <a:lvl1pPr lvl="0"/>
          </a:lstStyle>
          <a:p>
            <a:r>
              <a:rPr lang="en-US"/>
              <a:t>Insert Logo</a:t>
            </a:r>
          </a:p>
        </p:txBody>
      </p:sp>
      <p:sp>
        <p:nvSpPr>
          <p:cNvPr id="10" name="Rounded Rectangle 19">
            <a:extLst>
              <a:ext uri="{FF755E7B-2A9F-44CA-9435-123ED308DCD7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28868D8F-8C68-4EBB-BA40-C5DA23F4DD39}"/>
              </a:ext>
            </a:extLst>
          </p:cNvPr>
          <p:cNvSpPr/>
          <p:nvPr/>
        </p:nvSpPr>
        <p:spPr>
          <a:xfrm>
            <a:off x="5338329" y="2445138"/>
            <a:ext cx="1515339" cy="1967724"/>
          </a:xfrm>
          <a:prstGeom prst="roundRect">
            <a:avLst>
              <a:gd name="adj" fmla="val 10950"/>
            </a:avLst>
          </a:prstGeom>
          <a:solidFill>
            <a:srgbClr val="00A877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2400"/>
          </a:p>
        </p:txBody>
      </p:sp>
      <p:sp>
        <p:nvSpPr>
          <p:cNvPr id="11" name="Date Placeholder 1">
            <a:extLst>
              <a:ext uri="{16584A3B-742F-4B3B-B9DA-E5BE8D620369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0F43D8D7-28E8-45FE-B1DB-B6B358E39A70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1914652"/>
      </p:ext>
      <p:ext uri="{8DA25C55-6C6C-49AA-BD81-7582F7DFAF0E}">
        <p14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xmlns="" val="162319129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microsoft.com/office/2007/relationships/hdphoto" Target="../media/hdphoto1.wdp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A87DDA4-93F2-7A45-9BB3-0ED68A4AA170}"/>
              </a:ext>
            </a:extLst>
          </p:cNvPr>
          <p:cNvSpPr/>
          <p:nvPr userDrawn="1"/>
        </p:nvSpPr>
        <p:spPr>
          <a:xfrm>
            <a:off x="11154250" y="381000"/>
            <a:ext cx="277139" cy="27706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Poppins Ligh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132A2-AB80-A845-8566-11C55587F84F}"/>
              </a:ext>
            </a:extLst>
          </p:cNvPr>
          <p:cNvSpPr txBox="1"/>
          <p:nvPr userDrawn="1"/>
        </p:nvSpPr>
        <p:spPr>
          <a:xfrm>
            <a:off x="11188625" y="442590"/>
            <a:ext cx="20839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C2130A1F-96FE-9345-9E91-FD9BE4197128}" type="slidenum">
              <a:rPr lang="en-US" sz="1000" b="0" i="0" spc="0" smtClean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pPr algn="ctr"/>
              <a:t>‹nº›</a:t>
            </a:fld>
            <a:endParaRPr lang="en-US" sz="1400" b="0" i="0" spc="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7009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b="1" i="0" kern="1200">
          <a:solidFill>
            <a:schemeClr val="tx2"/>
          </a:solidFill>
          <a:latin typeface="Poppins" pitchFamily="2" charset="77"/>
          <a:ea typeface="Open Sans Light" panose="020B0306030504020204" pitchFamily="34" charset="0"/>
          <a:cs typeface="Poppins" pitchFamily="2" charset="77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b="0" i="0" kern="1200" dirty="0" smtClean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b="0" i="0" kern="1200" dirty="0">
          <a:solidFill>
            <a:schemeClr val="tx1"/>
          </a:solidFill>
          <a:effectLst/>
          <a:latin typeface="Poppins Light" pitchFamily="2" charset="77"/>
          <a:ea typeface="Open Sans Light" panose="020B0306030504020204" pitchFamily="34" charset="0"/>
          <a:cs typeface="Open Sans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D848D5B5-31CE-4422-B553-41BB6619724D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D4ADD151-66EF-4067-A528-F5DC6C91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332" y="799928"/>
            <a:ext cx="10194467" cy="890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658FC910-3F5E-4C88-AC38-67F0DCA1CAD4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88FD9981-8FBB-4912-BBD0-41A3957CF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332" y="1825625"/>
            <a:ext cx="10194467" cy="4232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166D9E6E-CDFD-4BBF-AE59-3B479EAA8EF6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8276D395-6534-4AF2-8201-4802261BE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9332" y="6489701"/>
            <a:ext cx="10194461" cy="365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vl="0" algn="ctr">
              <a:defRPr lang="en-US" sz="1067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/>
              </a:defRPr>
            </a:lvl1pPr>
          </a:lstStyle>
          <a:p>
            <a:r>
              <a:rPr lang="en-US"/>
              <a:t>Footer Message</a:t>
            </a:r>
          </a:p>
        </p:txBody>
      </p:sp>
      <p:cxnSp>
        <p:nvCxnSpPr>
          <p:cNvPr id="6" name="Straight Connector 14">
            <a:extLst>
              <a:ext uri="{3D258E43-2FDC-4903-A0E0-9F3B47FA14CD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2F35B0B4-2324-42A5-97A6-C73BC2485CAA}"/>
              </a:ext>
            </a:extLst>
          </p:cNvPr>
          <p:cNvCxnSpPr/>
          <p:nvPr/>
        </p:nvCxnSpPr>
        <p:spPr>
          <a:xfrm>
            <a:off x="76472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">
            <a:extLst>
              <a:ext uri="{732C5108-3529-4301-AE0B-0CD7A437C2EA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9857D72D-529C-4471-B3F4-B24DE1860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6000" y="6477000"/>
            <a:ext cx="2186093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6F67028A-9EE8-4AB3-B78C-A5BC20F9148B}" type="datetime4">
              <a:t>6 de abril de 2023</a:t>
            </a:fld>
            <a:endParaRPr lang="en-US"/>
          </a:p>
        </p:txBody>
      </p:sp>
      <p:pic>
        <p:nvPicPr>
          <p:cNvPr id="13" name="Google Shape;218;p1">
            <a:extLst>
              <a:ext uri="{FF2B5EF4-FFF2-40B4-BE49-F238E27FC236}">
                <a16:creationId xmlns:a16="http://schemas.microsoft.com/office/drawing/2014/main" id="{2FBCD54F-05F9-4515-BF73-727F7D86A96A}"/>
              </a:ext>
            </a:extLst>
          </p:cNvPr>
          <p:cNvPicPr preferRelativeResize="0"/>
          <p:nvPr userDrawn="1"/>
        </p:nvPicPr>
        <p:blipFill rotWithShape="1">
          <a:blip r:embed="rId29"/>
          <a:srcRect l="41177" r="11765" b="29909"/>
          <a:stretch/>
        </p:blipFill>
        <p:spPr>
          <a:xfrm>
            <a:off x="101600" y="76200"/>
            <a:ext cx="579717" cy="609600"/>
          </a:xfrm>
          <a:prstGeom prst="rect">
            <a:avLst/>
          </a:prstGeom>
          <a:noFill/>
        </p:spPr>
      </p:pic>
      <p:pic>
        <p:nvPicPr>
          <p:cNvPr id="14" name="Google Shape;218;p1">
            <a:extLst>
              <a:ext uri="{FF2B5EF4-FFF2-40B4-BE49-F238E27FC236}">
                <a16:creationId xmlns:a16="http://schemas.microsoft.com/office/drawing/2014/main" id="{2511A46A-46D4-4CD4-8BBE-AD0549AF84C4}"/>
              </a:ext>
            </a:extLst>
          </p:cNvPr>
          <p:cNvPicPr preferRelativeResize="0"/>
          <p:nvPr userDrawn="1"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28125" y1="61131" x2="28125" y2="61131"/>
                        <a14:foregroundMark x1="32625" y1="61837" x2="32625" y2="61837"/>
                        <a14:foregroundMark x1="14875" y1="60424" x2="14875" y2="60424"/>
                        <a14:foregroundMark x1="18875" y1="81272" x2="18875" y2="81272"/>
                        <a14:foregroundMark x1="11188" y1="79240" x2="23625" y2="89134"/>
                        <a14:foregroundMark x1="23625" y1="89134" x2="36875" y2="89223"/>
                        <a14:foregroundMark x1="36875" y1="89223" x2="69063" y2="79594"/>
                        <a14:foregroundMark x1="69063" y1="79594" x2="77875" y2="79417"/>
                        <a14:foregroundMark x1="77875" y1="79417" x2="44188" y2="74912"/>
                        <a14:foregroundMark x1="44188" y1="74912" x2="34563" y2="81537"/>
                        <a14:foregroundMark x1="34563" y1="81537" x2="12438" y2="81714"/>
                        <a14:foregroundMark x1="84563" y1="84187" x2="84563" y2="84187"/>
                        <a14:foregroundMark x1="83938" y1="81449" x2="84563" y2="85777"/>
                        <a14:foregroundMark x1="79313" y1="80389" x2="79938" y2="84452"/>
                        <a14:foregroundMark x1="63938" y1="85071" x2="66813" y2="84894"/>
                        <a14:backgroundMark x1="45563" y1="30389" x2="45563" y2="30389"/>
                      </a14:backgroundRemoval>
                    </a14:imgEffect>
                  </a14:imgLayer>
                </a14:imgProps>
              </a:ext>
            </a:extLst>
          </a:blip>
          <a:srcRect l="11349" t="54139" r="56585" b="22754"/>
          <a:stretch/>
        </p:blipFill>
        <p:spPr>
          <a:xfrm>
            <a:off x="101601" y="6172201"/>
            <a:ext cx="619903" cy="3265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337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</p:sldLayoutIdLst>
  <p:hf hdr="0"/>
  <p:txStyles>
    <p:titleStyle>
      <a:lvl1pPr lvl="0" algn="l" rtl="0">
        <a:lnSpc>
          <a:spcPct val="90000"/>
        </a:lnSpc>
        <a:spcBef>
          <a:spcPct val="0"/>
        </a:spcBef>
        <a:buNone/>
        <a:defRPr lang="en-US" sz="5333" b="1" i="0" dirty="0">
          <a:solidFill>
            <a:schemeClr val="accent4"/>
          </a:solidFill>
          <a:latin typeface="Montserrat ExtraBold"/>
        </a:defRPr>
      </a:lvl1pPr>
    </p:titleStyle>
    <p:bodyStyle>
      <a:lvl1pPr marL="0" lvl="0" indent="0" algn="l" rtl="0">
        <a:lnSpc>
          <a:spcPct val="90000"/>
        </a:lnSpc>
        <a:spcBef>
          <a:spcPts val="1333"/>
        </a:spcBef>
        <a:buFont typeface="Arial"/>
        <a:buNone/>
        <a:defRPr lang="en-US" sz="2133" b="0" i="0" dirty="0">
          <a:solidFill>
            <a:schemeClr val="tx1">
              <a:lumMod val="65000"/>
              <a:lumOff val="35000"/>
            </a:schemeClr>
          </a:solidFill>
          <a:latin typeface="Roboto Light"/>
        </a:defRPr>
      </a:lvl1pPr>
      <a:lvl2pPr marL="609585" lvl="1" indent="0" algn="l" rtl="0">
        <a:lnSpc>
          <a:spcPct val="90000"/>
        </a:lnSpc>
        <a:spcBef>
          <a:spcPts val="667"/>
        </a:spcBef>
        <a:buFont typeface="Arial"/>
        <a:buNone/>
        <a:defRPr lang="en-US" sz="1867" b="0" i="0" dirty="0">
          <a:solidFill>
            <a:schemeClr val="tx1">
              <a:lumMod val="65000"/>
              <a:lumOff val="35000"/>
            </a:schemeClr>
          </a:solidFill>
          <a:latin typeface="Roboto Light"/>
        </a:defRPr>
      </a:lvl2pPr>
      <a:lvl3pPr marL="1219170" lvl="2" indent="0" algn="l" rtl="0">
        <a:lnSpc>
          <a:spcPct val="90000"/>
        </a:lnSpc>
        <a:spcBef>
          <a:spcPts val="667"/>
        </a:spcBef>
        <a:buFont typeface="Arial"/>
        <a:buNone/>
        <a:defRPr lang="en-US" sz="1600" b="0" i="0" dirty="0">
          <a:solidFill>
            <a:schemeClr val="tx1">
              <a:lumMod val="65000"/>
              <a:lumOff val="35000"/>
            </a:schemeClr>
          </a:solidFill>
          <a:latin typeface="Roboto Light"/>
        </a:defRPr>
      </a:lvl3pPr>
      <a:lvl4pPr marL="1828754" lvl="3" indent="0" algn="l" rtl="0">
        <a:lnSpc>
          <a:spcPct val="90000"/>
        </a:lnSpc>
        <a:spcBef>
          <a:spcPts val="667"/>
        </a:spcBef>
        <a:buFont typeface="Arial"/>
        <a:buNone/>
        <a:defRPr lang="en-US" sz="1467" b="0" i="0" dirty="0">
          <a:solidFill>
            <a:schemeClr val="tx1">
              <a:lumMod val="65000"/>
              <a:lumOff val="35000"/>
            </a:schemeClr>
          </a:solidFill>
          <a:latin typeface="Roboto Light"/>
        </a:defRPr>
      </a:lvl4pPr>
      <a:lvl5pPr marL="2438339" lvl="4" indent="0" algn="l" rtl="0">
        <a:lnSpc>
          <a:spcPct val="90000"/>
        </a:lnSpc>
        <a:spcBef>
          <a:spcPts val="667"/>
        </a:spcBef>
        <a:buFont typeface="Arial"/>
        <a:buNone/>
        <a:defRPr lang="en-US" sz="1467" b="0" i="0" dirty="0">
          <a:solidFill>
            <a:schemeClr val="tx1">
              <a:lumMod val="65000"/>
              <a:lumOff val="35000"/>
            </a:schemeClr>
          </a:solidFill>
          <a:latin typeface="Roboto Light"/>
        </a:defRPr>
      </a:lvl5pPr>
      <a:lvl6pPr marL="3352716" lvl="5" indent="-304792" algn="l" rtl="0">
        <a:lnSpc>
          <a:spcPct val="90000"/>
        </a:lnSpc>
        <a:spcBef>
          <a:spcPts val="667"/>
        </a:spcBef>
        <a:buFont typeface="Arial"/>
        <a:buChar char="•"/>
        <a:defRPr lang="en-US" sz="2400" dirty="0">
          <a:solidFill>
            <a:schemeClr val="tx1"/>
          </a:solidFill>
          <a:latin typeface="+mn-lt"/>
        </a:defRPr>
      </a:lvl6pPr>
      <a:lvl7pPr marL="3962301" lvl="6" indent="-304792" algn="l" rtl="0">
        <a:lnSpc>
          <a:spcPct val="90000"/>
        </a:lnSpc>
        <a:spcBef>
          <a:spcPts val="667"/>
        </a:spcBef>
        <a:buFont typeface="Arial"/>
        <a:buChar char="•"/>
        <a:defRPr lang="en-US" sz="2400" dirty="0">
          <a:solidFill>
            <a:schemeClr val="tx1"/>
          </a:solidFill>
          <a:latin typeface="+mn-lt"/>
        </a:defRPr>
      </a:lvl7pPr>
      <a:lvl8pPr marL="4571886" lvl="7" indent="-304792" algn="l" rtl="0">
        <a:lnSpc>
          <a:spcPct val="90000"/>
        </a:lnSpc>
        <a:spcBef>
          <a:spcPts val="667"/>
        </a:spcBef>
        <a:buFont typeface="Arial"/>
        <a:buChar char="•"/>
        <a:defRPr lang="en-US" sz="2400" dirty="0">
          <a:solidFill>
            <a:schemeClr val="tx1"/>
          </a:solidFill>
          <a:latin typeface="+mn-lt"/>
        </a:defRPr>
      </a:lvl8pPr>
      <a:lvl9pPr marL="5181470" lvl="8" indent="-304792" algn="l" rtl="0">
        <a:lnSpc>
          <a:spcPct val="90000"/>
        </a:lnSpc>
        <a:spcBef>
          <a:spcPts val="667"/>
        </a:spcBef>
        <a:buFont typeface="Arial"/>
        <a:buChar char="•"/>
        <a:defRPr lang="en-US" sz="2400" dirty="0">
          <a:solidFill>
            <a:schemeClr val="tx1"/>
          </a:solidFill>
          <a:latin typeface="+mn-lt"/>
        </a:defRPr>
      </a:lvl9pPr>
    </p:bodyStyle>
    <p:otherStyle>
      <a:lvl1pPr marL="0" lvl="0" algn="l" rtl="0">
        <a:defRPr lang="en-US" sz="2400" dirty="0">
          <a:solidFill>
            <a:schemeClr val="tx1"/>
          </a:solidFill>
          <a:latin typeface="+mn-lt"/>
        </a:defRPr>
      </a:lvl1pPr>
      <a:lvl2pPr marL="609585" lvl="1" algn="l" rtl="0">
        <a:defRPr lang="en-US" sz="2400" dirty="0">
          <a:solidFill>
            <a:schemeClr val="tx1"/>
          </a:solidFill>
          <a:latin typeface="+mn-lt"/>
        </a:defRPr>
      </a:lvl2pPr>
      <a:lvl3pPr marL="1219170" lvl="2" algn="l" rtl="0">
        <a:defRPr lang="en-US" sz="2400" dirty="0">
          <a:solidFill>
            <a:schemeClr val="tx1"/>
          </a:solidFill>
          <a:latin typeface="+mn-lt"/>
        </a:defRPr>
      </a:lvl3pPr>
      <a:lvl4pPr marL="1828754" lvl="3" algn="l" rtl="0">
        <a:defRPr lang="en-US" sz="2400" dirty="0">
          <a:solidFill>
            <a:schemeClr val="tx1"/>
          </a:solidFill>
          <a:latin typeface="+mn-lt"/>
        </a:defRPr>
      </a:lvl4pPr>
      <a:lvl5pPr marL="2438339" lvl="4" algn="l" rtl="0">
        <a:defRPr lang="en-US" sz="2400" dirty="0">
          <a:solidFill>
            <a:schemeClr val="tx1"/>
          </a:solidFill>
          <a:latin typeface="+mn-lt"/>
        </a:defRPr>
      </a:lvl5pPr>
      <a:lvl6pPr marL="3047924" lvl="5" algn="l" rtl="0">
        <a:defRPr lang="en-US" sz="2400" dirty="0">
          <a:solidFill>
            <a:schemeClr val="tx1"/>
          </a:solidFill>
          <a:latin typeface="+mn-lt"/>
        </a:defRPr>
      </a:lvl6pPr>
      <a:lvl7pPr marL="3657509" lvl="6" algn="l" rtl="0">
        <a:defRPr lang="en-US" sz="2400" dirty="0">
          <a:solidFill>
            <a:schemeClr val="tx1"/>
          </a:solidFill>
          <a:latin typeface="+mn-lt"/>
        </a:defRPr>
      </a:lvl7pPr>
      <a:lvl8pPr marL="4267093" lvl="7" algn="l" rtl="0">
        <a:defRPr lang="en-US" sz="2400" dirty="0">
          <a:solidFill>
            <a:schemeClr val="tx1"/>
          </a:solidFill>
          <a:latin typeface="+mn-lt"/>
        </a:defRPr>
      </a:lvl8pPr>
      <a:lvl9pPr marL="4876678" lvl="8" algn="l" rtl="0">
        <a:defRPr lang="en-US" sz="2400" dirty="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BCCF403-77F5-E64B-B3A1-43CAED52C50B}"/>
              </a:ext>
            </a:extLst>
          </p:cNvPr>
          <p:cNvSpPr/>
          <p:nvPr userDrawn="1"/>
        </p:nvSpPr>
        <p:spPr>
          <a:xfrm>
            <a:off x="11154250" y="381000"/>
            <a:ext cx="277139" cy="27706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 dirty="0">
              <a:latin typeface="Lato Light" panose="020F050202020403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FA0A0-434E-E340-A675-5E45B45DDFED}"/>
              </a:ext>
            </a:extLst>
          </p:cNvPr>
          <p:cNvSpPr txBox="1"/>
          <p:nvPr userDrawn="1"/>
        </p:nvSpPr>
        <p:spPr>
          <a:xfrm>
            <a:off x="11183816" y="442590"/>
            <a:ext cx="21800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C2130A1F-96FE-9345-9E91-FD9BE4197128}" type="slidenum">
              <a:rPr lang="en-US" sz="1000" b="0" i="0" spc="0" smtClean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pPr algn="ctr"/>
              <a:t>‹nº›</a:t>
            </a:fld>
            <a:endParaRPr lang="en-US" sz="1400" b="0" i="0" spc="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5257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2"/>
          </a:solidFill>
          <a:latin typeface="Poppins" pitchFamily="2" charset="77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18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774E56B1-95B6-438E-A27F-0BB469283B12}"/>
              </a:ext>
              <a:ext uri="{BD8A67C1-7CF0-4BEE-AF09-CA368C767F24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4ADB6081-7A92-4638-99C1-0000011A43AB}"/>
              </a:ext>
            </a:extLst>
          </p:cNvPr>
          <p:cNvSpPr/>
          <p:nvPr/>
        </p:nvSpPr>
        <p:spPr>
          <a:xfrm>
            <a:off x="6502400" y="2209800"/>
            <a:ext cx="3657600" cy="3251200"/>
          </a:xfrm>
          <a:prstGeom prst="roundRect">
            <a:avLst>
              <a:gd name="adj" fmla="val 10950"/>
            </a:avLst>
          </a:prstGeom>
          <a:solidFill>
            <a:schemeClr val="tx1"/>
          </a:solidFill>
          <a:ln w="63500">
            <a:noFill/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1219170"/>
            <a:endParaRPr lang="en-US" sz="24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Title 2">
            <a:extLst>
              <a:ext uri="{A1E0DB59-FC50-4CEB-BE06-4671F9B2D51B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1337244D-340F-4DB4-8B80-2B11B2A28159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406401" y="2616200"/>
            <a:ext cx="5837465" cy="2301811"/>
          </a:xfrm>
        </p:spPr>
        <p:txBody>
          <a:bodyPr rtlCol="0"/>
          <a:lstStyle/>
          <a:p>
            <a:r>
              <a:rPr lang="pt-BR" sz="4800" dirty="0">
                <a:solidFill>
                  <a:srgbClr val="FFFFFF"/>
                </a:solidFill>
              </a:rPr>
              <a:t>IHS - </a:t>
            </a:r>
            <a:r>
              <a:rPr lang="pt-BR" sz="4800" dirty="0" err="1">
                <a:solidFill>
                  <a:srgbClr val="FFFFFF"/>
                </a:solidFill>
              </a:rPr>
              <a:t>Integrated</a:t>
            </a:r>
            <a:r>
              <a:rPr lang="pt-BR" sz="4800" dirty="0">
                <a:solidFill>
                  <a:srgbClr val="FFFFFF"/>
                </a:solidFill>
              </a:rPr>
              <a:t> Health </a:t>
            </a:r>
            <a:r>
              <a:rPr lang="pt-BR" sz="4800" dirty="0" err="1">
                <a:solidFill>
                  <a:srgbClr val="FFFFFF"/>
                </a:solidFill>
              </a:rPr>
              <a:t>Solution</a:t>
            </a:r>
            <a:endParaRPr lang="en-US" sz="4800" dirty="0">
              <a:latin typeface="Calibri Light-demi_bold"/>
            </a:endParaRPr>
          </a:p>
        </p:txBody>
      </p:sp>
      <p:sp>
        <p:nvSpPr>
          <p:cNvPr id="8" name="Rounded Rectangle 19">
            <a:extLst>
              <a:ext uri="{FF2B5EF4-FFF2-40B4-BE49-F238E27FC236}">
                <a16:creationId xmlns:a16="http://schemas.microsoft.com/office/drawing/2014/main" id="{1ED1E72E-1D27-48C4-8A2E-1EF09EC6F2AD}"/>
              </a:ext>
              <a:ext uri="{BD8A67C1-7CF0-4BEE-AF09-CA368C767F24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4ADB6081-7A92-4638-99C1-0000011A43AB}"/>
              </a:ext>
            </a:extLst>
          </p:cNvPr>
          <p:cNvSpPr/>
          <p:nvPr/>
        </p:nvSpPr>
        <p:spPr>
          <a:xfrm>
            <a:off x="6807200" y="2209800"/>
            <a:ext cx="3454400" cy="3073400"/>
          </a:xfrm>
          <a:prstGeom prst="roundRect">
            <a:avLst>
              <a:gd name="adj" fmla="val 10950"/>
            </a:avLst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1219170"/>
            <a:endParaRPr lang="en-US" sz="240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" name="Google Shape;218;p1">
            <a:extLst>
              <a:ext uri="{FF2B5EF4-FFF2-40B4-BE49-F238E27FC236}">
                <a16:creationId xmlns:a16="http://schemas.microsoft.com/office/drawing/2014/main" id="{BBA3B4A4-5193-4DFB-BE60-55F77F46BB76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6502400" y="2209800"/>
            <a:ext cx="4174861" cy="2953713"/>
          </a:xfrm>
          <a:prstGeom prst="rect">
            <a:avLst/>
          </a:prstGeom>
          <a:noFill/>
        </p:spPr>
      </p:pic>
    </p:spTree>
    <p:extLst>
      <p:ext uri="{BF77F6D7-3312-48D7-B575-DE7BE53874E7}">
        <p14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xmlns="" val="162319129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aixaDeTexto 68">
            <a:extLst>
              <a:ext uri="{FF2B5EF4-FFF2-40B4-BE49-F238E27FC236}">
                <a16:creationId xmlns:a16="http://schemas.microsoft.com/office/drawing/2014/main" id="{EC3C4C97-CE19-41EA-8A8B-00A176E3C7D5}"/>
              </a:ext>
            </a:extLst>
          </p:cNvPr>
          <p:cNvSpPr txBox="1"/>
          <p:nvPr/>
        </p:nvSpPr>
        <p:spPr>
          <a:xfrm>
            <a:off x="10638412" y="4719096"/>
            <a:ext cx="14392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Mitos e Verdades</a:t>
            </a:r>
          </a:p>
        </p:txBody>
      </p:sp>
      <p:sp>
        <p:nvSpPr>
          <p:cNvPr id="79" name="TextBox 14">
            <a:extLst>
              <a:ext uri="{FF2B5EF4-FFF2-40B4-BE49-F238E27FC236}">
                <a16:creationId xmlns:a16="http://schemas.microsoft.com/office/drawing/2014/main" id="{A1383E10-0913-4A9E-87E0-C63068DCDFD7}"/>
              </a:ext>
            </a:extLst>
          </p:cNvPr>
          <p:cNvSpPr txBox="1"/>
          <p:nvPr/>
        </p:nvSpPr>
        <p:spPr>
          <a:xfrm>
            <a:off x="69485" y="3372580"/>
            <a:ext cx="4725952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RESULTADOS QUANTITAVOS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64E81-ED95-9D46-8749-B2EAF332D4D2}"/>
              </a:ext>
            </a:extLst>
          </p:cNvPr>
          <p:cNvCxnSpPr/>
          <p:nvPr/>
        </p:nvCxnSpPr>
        <p:spPr>
          <a:xfrm>
            <a:off x="1588" y="1500324"/>
            <a:ext cx="1218882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54984-C39D-C541-9052-BCEFB7EABDA5}"/>
              </a:ext>
            </a:extLst>
          </p:cNvPr>
          <p:cNvSpPr txBox="1"/>
          <p:nvPr/>
        </p:nvSpPr>
        <p:spPr>
          <a:xfrm>
            <a:off x="1363036" y="1994377"/>
            <a:ext cx="210312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CATEGORIA DE INTERESSE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39836-287E-864B-A584-BA8D7741478C}"/>
              </a:ext>
            </a:extLst>
          </p:cNvPr>
          <p:cNvSpPr txBox="1"/>
          <p:nvPr/>
        </p:nvSpPr>
        <p:spPr>
          <a:xfrm>
            <a:off x="3857384" y="1994377"/>
            <a:ext cx="106952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PORTFÓLIO </a:t>
            </a:r>
          </a:p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PFIZER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6F8BE-7A44-8B4B-9BDA-B0829093CF78}"/>
              </a:ext>
            </a:extLst>
          </p:cNvPr>
          <p:cNvSpPr txBox="1"/>
          <p:nvPr/>
        </p:nvSpPr>
        <p:spPr>
          <a:xfrm>
            <a:off x="6079223" y="1994377"/>
            <a:ext cx="210312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AWARENESS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650F0-9092-6D46-857D-814767AA9B99}"/>
              </a:ext>
            </a:extLst>
          </p:cNvPr>
          <p:cNvSpPr txBox="1"/>
          <p:nvPr/>
        </p:nvSpPr>
        <p:spPr>
          <a:xfrm>
            <a:off x="8996381" y="1994377"/>
            <a:ext cx="210312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INSIGHTS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9901CF-5887-CB44-A8E4-1E28E96E70FD}"/>
              </a:ext>
            </a:extLst>
          </p:cNvPr>
          <p:cNvSpPr/>
          <p:nvPr/>
        </p:nvSpPr>
        <p:spPr>
          <a:xfrm>
            <a:off x="1945422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C6CE47-9736-004B-8A16-447C8B33D9B7}"/>
              </a:ext>
            </a:extLst>
          </p:cNvPr>
          <p:cNvSpPr/>
          <p:nvPr/>
        </p:nvSpPr>
        <p:spPr>
          <a:xfrm>
            <a:off x="3933288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703AE3-FD68-9C4D-AB0E-4DD26CED49E0}"/>
              </a:ext>
            </a:extLst>
          </p:cNvPr>
          <p:cNvSpPr/>
          <p:nvPr/>
        </p:nvSpPr>
        <p:spPr>
          <a:xfrm>
            <a:off x="9616865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C2D059C4-8EFF-432D-8E17-01BF8958B0A5}"/>
              </a:ext>
            </a:extLst>
          </p:cNvPr>
          <p:cNvSpPr txBox="1"/>
          <p:nvPr/>
        </p:nvSpPr>
        <p:spPr>
          <a:xfrm>
            <a:off x="3720225" y="306186"/>
            <a:ext cx="4751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0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HIGHLIGHTS &amp; INSIGHTS</a:t>
            </a:r>
          </a:p>
        </p:txBody>
      </p:sp>
      <p:sp>
        <p:nvSpPr>
          <p:cNvPr id="17" name="Freeform 202">
            <a:extLst>
              <a:ext uri="{FF2B5EF4-FFF2-40B4-BE49-F238E27FC236}">
                <a16:creationId xmlns:a16="http://schemas.microsoft.com/office/drawing/2014/main" id="{791D2EBD-2843-CC47-85E5-B5167F4DC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90497" y="1252204"/>
            <a:ext cx="503920" cy="486443"/>
          </a:xfrm>
          <a:custGeom>
            <a:avLst/>
            <a:gdLst>
              <a:gd name="T0" fmla="*/ 2147483646 w 842"/>
              <a:gd name="T1" fmla="*/ 2147483646 h 812"/>
              <a:gd name="T2" fmla="*/ 2147483646 w 842"/>
              <a:gd name="T3" fmla="*/ 2147483646 h 812"/>
              <a:gd name="T4" fmla="*/ 2147483646 w 842"/>
              <a:gd name="T5" fmla="*/ 2147483646 h 812"/>
              <a:gd name="T6" fmla="*/ 2147483646 w 842"/>
              <a:gd name="T7" fmla="*/ 2147483646 h 812"/>
              <a:gd name="T8" fmla="*/ 2147483646 w 842"/>
              <a:gd name="T9" fmla="*/ 2147483646 h 812"/>
              <a:gd name="T10" fmla="*/ 2147483646 w 842"/>
              <a:gd name="T11" fmla="*/ 2147483646 h 812"/>
              <a:gd name="T12" fmla="*/ 2147483646 w 842"/>
              <a:gd name="T13" fmla="*/ 2147483646 h 812"/>
              <a:gd name="T14" fmla="*/ 2147483646 w 842"/>
              <a:gd name="T15" fmla="*/ 2147483646 h 812"/>
              <a:gd name="T16" fmla="*/ 2147483646 w 842"/>
              <a:gd name="T17" fmla="*/ 2147483646 h 812"/>
              <a:gd name="T18" fmla="*/ 2147483646 w 842"/>
              <a:gd name="T19" fmla="*/ 2147483646 h 812"/>
              <a:gd name="T20" fmla="*/ 2147483646 w 842"/>
              <a:gd name="T21" fmla="*/ 2147483646 h 812"/>
              <a:gd name="T22" fmla="*/ 2147483646 w 842"/>
              <a:gd name="T23" fmla="*/ 2147483646 h 812"/>
              <a:gd name="T24" fmla="*/ 2147483646 w 842"/>
              <a:gd name="T25" fmla="*/ 2147483646 h 812"/>
              <a:gd name="T26" fmla="*/ 2147483646 w 842"/>
              <a:gd name="T27" fmla="*/ 2147483646 h 812"/>
              <a:gd name="T28" fmla="*/ 2147483646 w 842"/>
              <a:gd name="T29" fmla="*/ 2147483646 h 812"/>
              <a:gd name="T30" fmla="*/ 2147483646 w 842"/>
              <a:gd name="T31" fmla="*/ 2147483646 h 812"/>
              <a:gd name="T32" fmla="*/ 2147483646 w 842"/>
              <a:gd name="T33" fmla="*/ 2147483646 h 812"/>
              <a:gd name="T34" fmla="*/ 2147483646 w 842"/>
              <a:gd name="T35" fmla="*/ 2147483646 h 812"/>
              <a:gd name="T36" fmla="*/ 2147483646 w 842"/>
              <a:gd name="T37" fmla="*/ 2147483646 h 812"/>
              <a:gd name="T38" fmla="*/ 2147483646 w 842"/>
              <a:gd name="T39" fmla="*/ 2147483646 h 812"/>
              <a:gd name="T40" fmla="*/ 2147483646 w 842"/>
              <a:gd name="T41" fmla="*/ 2147483646 h 812"/>
              <a:gd name="T42" fmla="*/ 2147483646 w 842"/>
              <a:gd name="T43" fmla="*/ 2147483646 h 812"/>
              <a:gd name="T44" fmla="*/ 2147483646 w 842"/>
              <a:gd name="T45" fmla="*/ 2147483646 h 812"/>
              <a:gd name="T46" fmla="*/ 2147483646 w 842"/>
              <a:gd name="T47" fmla="*/ 2147483646 h 812"/>
              <a:gd name="T48" fmla="*/ 2147483646 w 842"/>
              <a:gd name="T49" fmla="*/ 2147483646 h 812"/>
              <a:gd name="T50" fmla="*/ 2147483646 w 842"/>
              <a:gd name="T51" fmla="*/ 2147483646 h 812"/>
              <a:gd name="T52" fmla="*/ 2147483646 w 842"/>
              <a:gd name="T53" fmla="*/ 2147483646 h 812"/>
              <a:gd name="T54" fmla="*/ 2147483646 w 842"/>
              <a:gd name="T55" fmla="*/ 2147483646 h 812"/>
              <a:gd name="T56" fmla="*/ 2147483646 w 842"/>
              <a:gd name="T57" fmla="*/ 2147483646 h 812"/>
              <a:gd name="T58" fmla="*/ 2147483646 w 842"/>
              <a:gd name="T59" fmla="*/ 2147483646 h 812"/>
              <a:gd name="T60" fmla="*/ 2147483646 w 842"/>
              <a:gd name="T61" fmla="*/ 2147483646 h 812"/>
              <a:gd name="T62" fmla="*/ 2147483646 w 842"/>
              <a:gd name="T63" fmla="*/ 2147483646 h 812"/>
              <a:gd name="T64" fmla="*/ 2147483646 w 842"/>
              <a:gd name="T65" fmla="*/ 2147483646 h 812"/>
              <a:gd name="T66" fmla="*/ 2147483646 w 842"/>
              <a:gd name="T67" fmla="*/ 2147483646 h 812"/>
              <a:gd name="T68" fmla="*/ 2147483646 w 842"/>
              <a:gd name="T69" fmla="*/ 2147483646 h 812"/>
              <a:gd name="T70" fmla="*/ 2147483646 w 842"/>
              <a:gd name="T71" fmla="*/ 2147483646 h 812"/>
              <a:gd name="T72" fmla="*/ 2147483646 w 842"/>
              <a:gd name="T73" fmla="*/ 2147483646 h 812"/>
              <a:gd name="T74" fmla="*/ 2147483646 w 842"/>
              <a:gd name="T75" fmla="*/ 2147483646 h 812"/>
              <a:gd name="T76" fmla="*/ 2147483646 w 842"/>
              <a:gd name="T77" fmla="*/ 2147483646 h 812"/>
              <a:gd name="T78" fmla="*/ 2147483646 w 842"/>
              <a:gd name="T79" fmla="*/ 2147483646 h 812"/>
              <a:gd name="T80" fmla="*/ 2147483646 w 842"/>
              <a:gd name="T81" fmla="*/ 2147483646 h 812"/>
              <a:gd name="T82" fmla="*/ 2147483646 w 842"/>
              <a:gd name="T83" fmla="*/ 2147483646 h 812"/>
              <a:gd name="T84" fmla="*/ 2147483646 w 842"/>
              <a:gd name="T85" fmla="*/ 2147483646 h 812"/>
              <a:gd name="T86" fmla="*/ 2147483646 w 842"/>
              <a:gd name="T87" fmla="*/ 2147483646 h 812"/>
              <a:gd name="T88" fmla="*/ 2147483646 w 842"/>
              <a:gd name="T89" fmla="*/ 2147483646 h 812"/>
              <a:gd name="T90" fmla="*/ 2147483646 w 842"/>
              <a:gd name="T91" fmla="*/ 2147483646 h 812"/>
              <a:gd name="T92" fmla="*/ 2147483646 w 842"/>
              <a:gd name="T93" fmla="*/ 2147483646 h 812"/>
              <a:gd name="T94" fmla="*/ 2147483646 w 842"/>
              <a:gd name="T95" fmla="*/ 2147483646 h 812"/>
              <a:gd name="T96" fmla="*/ 2147483646 w 842"/>
              <a:gd name="T97" fmla="*/ 2147483646 h 812"/>
              <a:gd name="T98" fmla="*/ 2147483646 w 842"/>
              <a:gd name="T99" fmla="*/ 2147483646 h 812"/>
              <a:gd name="T100" fmla="*/ 2147483646 w 842"/>
              <a:gd name="T101" fmla="*/ 2147483646 h 812"/>
              <a:gd name="T102" fmla="*/ 2147483646 w 842"/>
              <a:gd name="T103" fmla="*/ 2147483646 h 812"/>
              <a:gd name="T104" fmla="*/ 2147483646 w 842"/>
              <a:gd name="T105" fmla="*/ 2147483646 h 812"/>
              <a:gd name="T106" fmla="*/ 2147483646 w 842"/>
              <a:gd name="T107" fmla="*/ 2147483646 h 81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42" h="812">
                <a:moveTo>
                  <a:pt x="799" y="529"/>
                </a:moveTo>
                <a:lnTo>
                  <a:pt x="799" y="529"/>
                </a:lnTo>
                <a:cubicBezTo>
                  <a:pt x="795" y="538"/>
                  <a:pt x="761" y="544"/>
                  <a:pt x="667" y="514"/>
                </a:cubicBezTo>
                <a:cubicBezTo>
                  <a:pt x="662" y="512"/>
                  <a:pt x="656" y="510"/>
                  <a:pt x="652" y="508"/>
                </a:cubicBezTo>
                <a:cubicBezTo>
                  <a:pt x="677" y="479"/>
                  <a:pt x="696" y="446"/>
                  <a:pt x="709" y="410"/>
                </a:cubicBezTo>
                <a:cubicBezTo>
                  <a:pt x="793" y="481"/>
                  <a:pt x="806" y="518"/>
                  <a:pt x="799" y="529"/>
                </a:cubicBezTo>
                <a:close/>
                <a:moveTo>
                  <a:pt x="626" y="499"/>
                </a:moveTo>
                <a:lnTo>
                  <a:pt x="626" y="499"/>
                </a:lnTo>
                <a:cubicBezTo>
                  <a:pt x="572" y="478"/>
                  <a:pt x="509" y="449"/>
                  <a:pt x="445" y="415"/>
                </a:cubicBezTo>
                <a:cubicBezTo>
                  <a:pt x="454" y="411"/>
                  <a:pt x="463" y="405"/>
                  <a:pt x="472" y="400"/>
                </a:cubicBezTo>
                <a:cubicBezTo>
                  <a:pt x="544" y="359"/>
                  <a:pt x="628" y="303"/>
                  <a:pt x="696" y="249"/>
                </a:cubicBezTo>
                <a:cubicBezTo>
                  <a:pt x="701" y="268"/>
                  <a:pt x="703" y="288"/>
                  <a:pt x="703" y="307"/>
                </a:cubicBezTo>
                <a:cubicBezTo>
                  <a:pt x="703" y="379"/>
                  <a:pt x="676" y="447"/>
                  <a:pt x="626" y="499"/>
                </a:cubicBezTo>
                <a:close/>
                <a:moveTo>
                  <a:pt x="578" y="585"/>
                </a:moveTo>
                <a:lnTo>
                  <a:pt x="263" y="585"/>
                </a:lnTo>
                <a:cubicBezTo>
                  <a:pt x="257" y="560"/>
                  <a:pt x="246" y="538"/>
                  <a:pt x="230" y="518"/>
                </a:cubicBezTo>
                <a:cubicBezTo>
                  <a:pt x="288" y="496"/>
                  <a:pt x="353" y="465"/>
                  <a:pt x="420" y="429"/>
                </a:cubicBezTo>
                <a:cubicBezTo>
                  <a:pt x="487" y="465"/>
                  <a:pt x="551" y="496"/>
                  <a:pt x="610" y="518"/>
                </a:cubicBezTo>
                <a:cubicBezTo>
                  <a:pt x="594" y="539"/>
                  <a:pt x="584" y="560"/>
                  <a:pt x="578" y="585"/>
                </a:cubicBezTo>
                <a:close/>
                <a:moveTo>
                  <a:pt x="573" y="627"/>
                </a:moveTo>
                <a:lnTo>
                  <a:pt x="573" y="652"/>
                </a:lnTo>
                <a:lnTo>
                  <a:pt x="323" y="652"/>
                </a:lnTo>
                <a:cubicBezTo>
                  <a:pt x="316" y="652"/>
                  <a:pt x="310" y="658"/>
                  <a:pt x="310" y="664"/>
                </a:cubicBezTo>
                <a:cubicBezTo>
                  <a:pt x="310" y="671"/>
                  <a:pt x="316" y="677"/>
                  <a:pt x="323" y="677"/>
                </a:cubicBezTo>
                <a:lnTo>
                  <a:pt x="573" y="677"/>
                </a:lnTo>
                <a:lnTo>
                  <a:pt x="573" y="714"/>
                </a:lnTo>
                <a:cubicBezTo>
                  <a:pt x="573" y="716"/>
                  <a:pt x="570" y="718"/>
                  <a:pt x="568" y="718"/>
                </a:cubicBezTo>
                <a:lnTo>
                  <a:pt x="273" y="718"/>
                </a:lnTo>
                <a:cubicBezTo>
                  <a:pt x="271" y="718"/>
                  <a:pt x="269" y="716"/>
                  <a:pt x="269" y="714"/>
                </a:cubicBezTo>
                <a:lnTo>
                  <a:pt x="269" y="629"/>
                </a:lnTo>
                <a:cubicBezTo>
                  <a:pt x="269" y="622"/>
                  <a:pt x="268" y="616"/>
                  <a:pt x="267" y="609"/>
                </a:cubicBezTo>
                <a:lnTo>
                  <a:pt x="574" y="609"/>
                </a:lnTo>
                <a:cubicBezTo>
                  <a:pt x="573" y="615"/>
                  <a:pt x="573" y="621"/>
                  <a:pt x="573" y="627"/>
                </a:cubicBezTo>
                <a:lnTo>
                  <a:pt x="483" y="787"/>
                </a:lnTo>
                <a:lnTo>
                  <a:pt x="358" y="787"/>
                </a:lnTo>
                <a:cubicBezTo>
                  <a:pt x="332" y="787"/>
                  <a:pt x="309" y="768"/>
                  <a:pt x="303" y="742"/>
                </a:cubicBezTo>
                <a:lnTo>
                  <a:pt x="539" y="742"/>
                </a:lnTo>
                <a:cubicBezTo>
                  <a:pt x="533" y="768"/>
                  <a:pt x="510" y="787"/>
                  <a:pt x="483" y="787"/>
                </a:cubicBezTo>
                <a:lnTo>
                  <a:pt x="573" y="627"/>
                </a:lnTo>
                <a:close/>
                <a:moveTo>
                  <a:pt x="137" y="307"/>
                </a:moveTo>
                <a:lnTo>
                  <a:pt x="137" y="307"/>
                </a:lnTo>
                <a:cubicBezTo>
                  <a:pt x="137" y="288"/>
                  <a:pt x="139" y="268"/>
                  <a:pt x="143" y="249"/>
                </a:cubicBezTo>
                <a:cubicBezTo>
                  <a:pt x="204" y="299"/>
                  <a:pt x="282" y="351"/>
                  <a:pt x="367" y="400"/>
                </a:cubicBezTo>
                <a:cubicBezTo>
                  <a:pt x="376" y="405"/>
                  <a:pt x="385" y="411"/>
                  <a:pt x="394" y="415"/>
                </a:cubicBezTo>
                <a:cubicBezTo>
                  <a:pt x="329" y="449"/>
                  <a:pt x="267" y="478"/>
                  <a:pt x="213" y="499"/>
                </a:cubicBezTo>
                <a:cubicBezTo>
                  <a:pt x="164" y="447"/>
                  <a:pt x="137" y="379"/>
                  <a:pt x="137" y="307"/>
                </a:cubicBezTo>
                <a:close/>
                <a:moveTo>
                  <a:pt x="173" y="514"/>
                </a:moveTo>
                <a:lnTo>
                  <a:pt x="173" y="514"/>
                </a:lnTo>
                <a:cubicBezTo>
                  <a:pt x="79" y="544"/>
                  <a:pt x="45" y="538"/>
                  <a:pt x="40" y="529"/>
                </a:cubicBezTo>
                <a:cubicBezTo>
                  <a:pt x="34" y="518"/>
                  <a:pt x="48" y="481"/>
                  <a:pt x="130" y="410"/>
                </a:cubicBezTo>
                <a:cubicBezTo>
                  <a:pt x="143" y="446"/>
                  <a:pt x="162" y="479"/>
                  <a:pt x="188" y="508"/>
                </a:cubicBezTo>
                <a:cubicBezTo>
                  <a:pt x="182" y="510"/>
                  <a:pt x="178" y="512"/>
                  <a:pt x="173" y="514"/>
                </a:cubicBezTo>
                <a:close/>
                <a:moveTo>
                  <a:pt x="119" y="197"/>
                </a:moveTo>
                <a:lnTo>
                  <a:pt x="119" y="197"/>
                </a:lnTo>
                <a:cubicBezTo>
                  <a:pt x="45" y="131"/>
                  <a:pt x="34" y="99"/>
                  <a:pt x="40" y="89"/>
                </a:cubicBezTo>
                <a:cubicBezTo>
                  <a:pt x="45" y="79"/>
                  <a:pt x="83" y="73"/>
                  <a:pt x="186" y="108"/>
                </a:cubicBezTo>
                <a:cubicBezTo>
                  <a:pt x="162" y="137"/>
                  <a:pt x="142" y="171"/>
                  <a:pt x="129" y="206"/>
                </a:cubicBezTo>
                <a:cubicBezTo>
                  <a:pt x="126" y="204"/>
                  <a:pt x="122" y="200"/>
                  <a:pt x="119" y="197"/>
                </a:cubicBezTo>
                <a:close/>
                <a:moveTo>
                  <a:pt x="420" y="24"/>
                </a:moveTo>
                <a:lnTo>
                  <a:pt x="420" y="24"/>
                </a:lnTo>
                <a:cubicBezTo>
                  <a:pt x="546" y="24"/>
                  <a:pt x="654" y="109"/>
                  <a:pt x="689" y="223"/>
                </a:cubicBezTo>
                <a:cubicBezTo>
                  <a:pt x="634" y="269"/>
                  <a:pt x="557" y="324"/>
                  <a:pt x="461" y="378"/>
                </a:cubicBezTo>
                <a:cubicBezTo>
                  <a:pt x="446" y="386"/>
                  <a:pt x="434" y="394"/>
                  <a:pt x="420" y="402"/>
                </a:cubicBezTo>
                <a:cubicBezTo>
                  <a:pt x="406" y="394"/>
                  <a:pt x="393" y="386"/>
                  <a:pt x="379" y="378"/>
                </a:cubicBezTo>
                <a:cubicBezTo>
                  <a:pt x="291" y="328"/>
                  <a:pt x="211" y="274"/>
                  <a:pt x="150" y="223"/>
                </a:cubicBezTo>
                <a:cubicBezTo>
                  <a:pt x="186" y="108"/>
                  <a:pt x="293" y="24"/>
                  <a:pt x="420" y="24"/>
                </a:cubicBezTo>
                <a:close/>
                <a:moveTo>
                  <a:pt x="799" y="89"/>
                </a:moveTo>
                <a:lnTo>
                  <a:pt x="799" y="89"/>
                </a:lnTo>
                <a:cubicBezTo>
                  <a:pt x="808" y="105"/>
                  <a:pt x="778" y="148"/>
                  <a:pt x="710" y="207"/>
                </a:cubicBezTo>
                <a:cubicBezTo>
                  <a:pt x="697" y="171"/>
                  <a:pt x="678" y="137"/>
                  <a:pt x="653" y="108"/>
                </a:cubicBezTo>
                <a:cubicBezTo>
                  <a:pt x="756" y="73"/>
                  <a:pt x="795" y="79"/>
                  <a:pt x="799" y="89"/>
                </a:cubicBezTo>
                <a:close/>
                <a:moveTo>
                  <a:pt x="716" y="384"/>
                </a:moveTo>
                <a:lnTo>
                  <a:pt x="716" y="384"/>
                </a:lnTo>
                <a:cubicBezTo>
                  <a:pt x="723" y="359"/>
                  <a:pt x="727" y="334"/>
                  <a:pt x="727" y="307"/>
                </a:cubicBezTo>
                <a:cubicBezTo>
                  <a:pt x="727" y="281"/>
                  <a:pt x="723" y="256"/>
                  <a:pt x="718" y="232"/>
                </a:cubicBezTo>
                <a:cubicBezTo>
                  <a:pt x="791" y="171"/>
                  <a:pt x="841" y="111"/>
                  <a:pt x="821" y="77"/>
                </a:cubicBezTo>
                <a:cubicBezTo>
                  <a:pt x="804" y="46"/>
                  <a:pt x="740" y="50"/>
                  <a:pt x="635" y="88"/>
                </a:cubicBezTo>
                <a:cubicBezTo>
                  <a:pt x="580" y="34"/>
                  <a:pt x="504" y="0"/>
                  <a:pt x="420" y="0"/>
                </a:cubicBezTo>
                <a:cubicBezTo>
                  <a:pt x="335" y="0"/>
                  <a:pt x="259" y="34"/>
                  <a:pt x="204" y="88"/>
                </a:cubicBezTo>
                <a:cubicBezTo>
                  <a:pt x="99" y="50"/>
                  <a:pt x="36" y="46"/>
                  <a:pt x="18" y="77"/>
                </a:cubicBezTo>
                <a:cubicBezTo>
                  <a:pt x="2" y="104"/>
                  <a:pt x="31" y="151"/>
                  <a:pt x="102" y="215"/>
                </a:cubicBezTo>
                <a:cubicBezTo>
                  <a:pt x="108" y="221"/>
                  <a:pt x="114" y="226"/>
                  <a:pt x="122" y="232"/>
                </a:cubicBezTo>
                <a:cubicBezTo>
                  <a:pt x="116" y="256"/>
                  <a:pt x="112" y="281"/>
                  <a:pt x="112" y="307"/>
                </a:cubicBezTo>
                <a:cubicBezTo>
                  <a:pt x="112" y="334"/>
                  <a:pt x="117" y="359"/>
                  <a:pt x="122" y="384"/>
                </a:cubicBezTo>
                <a:cubicBezTo>
                  <a:pt x="36" y="457"/>
                  <a:pt x="0" y="509"/>
                  <a:pt x="18" y="540"/>
                </a:cubicBezTo>
                <a:cubicBezTo>
                  <a:pt x="26" y="553"/>
                  <a:pt x="42" y="560"/>
                  <a:pt x="68" y="560"/>
                </a:cubicBezTo>
                <a:cubicBezTo>
                  <a:pt x="95" y="560"/>
                  <a:pt x="133" y="552"/>
                  <a:pt x="180" y="536"/>
                </a:cubicBezTo>
                <a:cubicBezTo>
                  <a:pt x="189" y="534"/>
                  <a:pt x="197" y="531"/>
                  <a:pt x="205" y="529"/>
                </a:cubicBezTo>
                <a:cubicBezTo>
                  <a:pt x="231" y="556"/>
                  <a:pt x="245" y="591"/>
                  <a:pt x="245" y="629"/>
                </a:cubicBezTo>
                <a:lnTo>
                  <a:pt x="245" y="714"/>
                </a:lnTo>
                <a:cubicBezTo>
                  <a:pt x="245" y="730"/>
                  <a:pt x="258" y="742"/>
                  <a:pt x="273" y="742"/>
                </a:cubicBezTo>
                <a:lnTo>
                  <a:pt x="279" y="742"/>
                </a:lnTo>
                <a:cubicBezTo>
                  <a:pt x="284" y="781"/>
                  <a:pt x="317" y="811"/>
                  <a:pt x="358" y="811"/>
                </a:cubicBezTo>
                <a:lnTo>
                  <a:pt x="483" y="811"/>
                </a:lnTo>
                <a:cubicBezTo>
                  <a:pt x="523" y="811"/>
                  <a:pt x="557" y="781"/>
                  <a:pt x="563" y="742"/>
                </a:cubicBezTo>
                <a:lnTo>
                  <a:pt x="568" y="742"/>
                </a:lnTo>
                <a:cubicBezTo>
                  <a:pt x="584" y="742"/>
                  <a:pt x="598" y="730"/>
                  <a:pt x="598" y="714"/>
                </a:cubicBezTo>
                <a:lnTo>
                  <a:pt x="598" y="627"/>
                </a:lnTo>
                <a:cubicBezTo>
                  <a:pt x="598" y="591"/>
                  <a:pt x="610" y="555"/>
                  <a:pt x="634" y="529"/>
                </a:cubicBezTo>
                <a:cubicBezTo>
                  <a:pt x="643" y="531"/>
                  <a:pt x="651" y="534"/>
                  <a:pt x="659" y="536"/>
                </a:cubicBezTo>
                <a:cubicBezTo>
                  <a:pt x="706" y="552"/>
                  <a:pt x="745" y="560"/>
                  <a:pt x="772" y="560"/>
                </a:cubicBezTo>
                <a:cubicBezTo>
                  <a:pt x="797" y="560"/>
                  <a:pt x="814" y="553"/>
                  <a:pt x="821" y="540"/>
                </a:cubicBezTo>
                <a:cubicBezTo>
                  <a:pt x="839" y="509"/>
                  <a:pt x="804" y="457"/>
                  <a:pt x="716" y="3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B3B3B3"/>
              </a:solidFill>
              <a:latin typeface="Lato Light" panose="020F0502020204030203" pitchFamily="34" charset="0"/>
            </a:endParaRPr>
          </a:p>
        </p:txBody>
      </p:sp>
      <p:pic>
        <p:nvPicPr>
          <p:cNvPr id="43" name="Imagem 42" descr="Logotipo&#10;&#10;Descrição gerada automaticamente">
            <a:extLst>
              <a:ext uri="{FF2B5EF4-FFF2-40B4-BE49-F238E27FC236}">
                <a16:creationId xmlns:a16="http://schemas.microsoft.com/office/drawing/2014/main" id="{C9350966-1EB1-436A-88E4-25ABBA395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32" y="1377056"/>
            <a:ext cx="597299" cy="2465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481422-9F15-4CF2-9E5D-EA55BFC4282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15028" y="1216100"/>
            <a:ext cx="518580" cy="51858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9B9E6F5-06EF-5945-8789-29FE20E5FBD6}"/>
              </a:ext>
            </a:extLst>
          </p:cNvPr>
          <p:cNvSpPr/>
          <p:nvPr/>
        </p:nvSpPr>
        <p:spPr>
          <a:xfrm>
            <a:off x="6695126" y="1069248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D3520A2-05F6-47CF-B4C5-9E10DFC41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157" t="24653" r="19231" b="29063"/>
          <a:stretch/>
        </p:blipFill>
        <p:spPr>
          <a:xfrm>
            <a:off x="6842265" y="1252204"/>
            <a:ext cx="559722" cy="468000"/>
          </a:xfrm>
          <a:prstGeom prst="rect">
            <a:avLst/>
          </a:prstGeom>
        </p:spPr>
      </p:pic>
      <p:sp>
        <p:nvSpPr>
          <p:cNvPr id="93" name="Retângulo 92">
            <a:extLst>
              <a:ext uri="{FF2B5EF4-FFF2-40B4-BE49-F238E27FC236}">
                <a16:creationId xmlns:a16="http://schemas.microsoft.com/office/drawing/2014/main" id="{A0A027CD-C3CF-4F32-9587-D7A6669AFA71}"/>
              </a:ext>
            </a:extLst>
          </p:cNvPr>
          <p:cNvSpPr/>
          <p:nvPr/>
        </p:nvSpPr>
        <p:spPr>
          <a:xfrm>
            <a:off x="32656" y="2486056"/>
            <a:ext cx="8214449" cy="35010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3A63E927-5DA3-4CCB-B917-3C1FB94315DD}"/>
              </a:ext>
            </a:extLst>
          </p:cNvPr>
          <p:cNvSpPr/>
          <p:nvPr/>
        </p:nvSpPr>
        <p:spPr>
          <a:xfrm>
            <a:off x="8335619" y="2486055"/>
            <a:ext cx="3742082" cy="35010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CC4C63AD-23CE-4ECC-BBA7-677A94362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72236"/>
            <a:ext cx="3493367" cy="485764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21E3BD33-FCA7-465F-B1CA-1F036AB8A7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96" t="16559" r="53729" b="16124"/>
          <a:stretch/>
        </p:blipFill>
        <p:spPr>
          <a:xfrm>
            <a:off x="107720" y="6034423"/>
            <a:ext cx="169928" cy="170300"/>
          </a:xfrm>
          <a:prstGeom prst="rect">
            <a:avLst/>
          </a:prstGeom>
        </p:spPr>
      </p:pic>
      <p:pic>
        <p:nvPicPr>
          <p:cNvPr id="94" name="Imagem 93">
            <a:extLst>
              <a:ext uri="{FF2B5EF4-FFF2-40B4-BE49-F238E27FC236}">
                <a16:creationId xmlns:a16="http://schemas.microsoft.com/office/drawing/2014/main" id="{DC7AD788-DFC7-4F08-A815-8C43859B0A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403" t="16391" r="8621" b="16291"/>
          <a:stretch/>
        </p:blipFill>
        <p:spPr>
          <a:xfrm>
            <a:off x="107720" y="6241267"/>
            <a:ext cx="169928" cy="170300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ABC1FB8F-DC43-4236-A70D-733A806B5326}"/>
              </a:ext>
            </a:extLst>
          </p:cNvPr>
          <p:cNvSpPr txBox="1"/>
          <p:nvPr/>
        </p:nvSpPr>
        <p:spPr>
          <a:xfrm>
            <a:off x="232507" y="6088413"/>
            <a:ext cx="168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Indica se houve ou não </a:t>
            </a:r>
            <a:r>
              <a:rPr lang="pt-BR" sz="600" b="1" dirty="0"/>
              <a:t>Incremento de vendas </a:t>
            </a:r>
            <a:r>
              <a:rPr lang="pt-BR" sz="600" dirty="0"/>
              <a:t>comparando grupo intervenção </a:t>
            </a:r>
            <a:r>
              <a:rPr lang="pt-BR" sz="600" dirty="0" err="1"/>
              <a:t>vs</a:t>
            </a:r>
            <a:r>
              <a:rPr lang="pt-BR" sz="600" dirty="0"/>
              <a:t> controle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DDDCF4-1403-4F36-BFB1-0F42FF0E2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3548" y="2616442"/>
            <a:ext cx="1398930" cy="1289035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CA8C395E-5F9F-40AF-9F54-BB0E2C8B67D7}"/>
              </a:ext>
            </a:extLst>
          </p:cNvPr>
          <p:cNvSpPr txBox="1"/>
          <p:nvPr/>
        </p:nvSpPr>
        <p:spPr>
          <a:xfrm rot="18133244">
            <a:off x="8778549" y="2904932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SEGMENTAÇÃO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FA7D12A-818B-4F63-91BE-42EC66A485B1}"/>
              </a:ext>
            </a:extLst>
          </p:cNvPr>
          <p:cNvSpPr txBox="1"/>
          <p:nvPr/>
        </p:nvSpPr>
        <p:spPr>
          <a:xfrm rot="2796921">
            <a:off x="9500541" y="2857171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IDADE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8E8BE7F-369B-4299-8A9B-E118EDDF713C}"/>
              </a:ext>
            </a:extLst>
          </p:cNvPr>
          <p:cNvSpPr txBox="1"/>
          <p:nvPr/>
        </p:nvSpPr>
        <p:spPr>
          <a:xfrm>
            <a:off x="9124931" y="3517818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SENSIBILIDADE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EF90391-4A4A-466C-94FA-251A62592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3505" y="4348098"/>
            <a:ext cx="1400159" cy="1288800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3C11518B-4CCE-40DB-9080-FC4D55142C6E}"/>
              </a:ext>
            </a:extLst>
          </p:cNvPr>
          <p:cNvSpPr txBox="1"/>
          <p:nvPr/>
        </p:nvSpPr>
        <p:spPr>
          <a:xfrm rot="18378575">
            <a:off x="8754566" y="4626586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ABORDAGEM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D1A6E34-1BE1-41D0-B321-7FB9E675114D}"/>
              </a:ext>
            </a:extLst>
          </p:cNvPr>
          <p:cNvSpPr txBox="1"/>
          <p:nvPr/>
        </p:nvSpPr>
        <p:spPr>
          <a:xfrm rot="2897743">
            <a:off x="9816331" y="4637666"/>
            <a:ext cx="1237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TEMAS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A3880D-D3D8-4677-B50C-E68E8B7F3623}"/>
              </a:ext>
            </a:extLst>
          </p:cNvPr>
          <p:cNvSpPr txBox="1"/>
          <p:nvPr/>
        </p:nvSpPr>
        <p:spPr>
          <a:xfrm>
            <a:off x="9151767" y="5278258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PERÍODO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FBB1C70-A4B7-4754-807C-2F0C870F8A4B}"/>
              </a:ext>
            </a:extLst>
          </p:cNvPr>
          <p:cNvSpPr txBox="1"/>
          <p:nvPr/>
        </p:nvSpPr>
        <p:spPr>
          <a:xfrm>
            <a:off x="8351522" y="2941946"/>
            <a:ext cx="1083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Interesse no tema</a:t>
            </a:r>
            <a:endParaRPr lang="pt-BR" sz="1200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CF1B2B9-8CF1-47D6-9D33-B578A4419A82}"/>
              </a:ext>
            </a:extLst>
          </p:cNvPr>
          <p:cNvSpPr txBox="1"/>
          <p:nvPr/>
        </p:nvSpPr>
        <p:spPr>
          <a:xfrm>
            <a:off x="9434945" y="3878117"/>
            <a:ext cx="1246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Qualidade</a:t>
            </a:r>
            <a:endParaRPr lang="pt-BR" sz="1200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D17566F-5AAB-484E-B042-28CBB7F390C6}"/>
              </a:ext>
            </a:extLst>
          </p:cNvPr>
          <p:cNvSpPr txBox="1"/>
          <p:nvPr/>
        </p:nvSpPr>
        <p:spPr>
          <a:xfrm>
            <a:off x="8256906" y="4733163"/>
            <a:ext cx="1172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 err="1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Omnichannel</a:t>
            </a:r>
            <a:endParaRPr lang="pt-BR" sz="1200" b="1" dirty="0">
              <a:solidFill>
                <a:srgbClr val="0000FF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CTA E-BOOK</a:t>
            </a:r>
            <a:endParaRPr lang="pt-BR" sz="1200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F2ECFC0-F7C2-4733-A197-158AE1FA08AE}"/>
              </a:ext>
            </a:extLst>
          </p:cNvPr>
          <p:cNvSpPr txBox="1"/>
          <p:nvPr/>
        </p:nvSpPr>
        <p:spPr>
          <a:xfrm>
            <a:off x="8722581" y="5656037"/>
            <a:ext cx="2578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Sazonalidade </a:t>
            </a:r>
            <a:endParaRPr lang="pt-BR" sz="1200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39D015AF-FD32-45C5-87FD-2D877F7249C3}"/>
              </a:ext>
            </a:extLst>
          </p:cNvPr>
          <p:cNvSpPr txBox="1"/>
          <p:nvPr/>
        </p:nvSpPr>
        <p:spPr>
          <a:xfrm>
            <a:off x="10638412" y="2970703"/>
            <a:ext cx="13959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36~45 anos</a:t>
            </a:r>
            <a:endParaRPr lang="pt-BR" sz="1200" dirty="0"/>
          </a:p>
        </p:txBody>
      </p:sp>
      <p:pic>
        <p:nvPicPr>
          <p:cNvPr id="56" name="Imagem 55" descr="Logotipo&#10;&#10;Descrição gerada automaticamente">
            <a:extLst>
              <a:ext uri="{FF2B5EF4-FFF2-40B4-BE49-F238E27FC236}">
                <a16:creationId xmlns:a16="http://schemas.microsoft.com/office/drawing/2014/main" id="{F056BE2B-EA36-461D-B3B6-680D025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2" y="3690476"/>
            <a:ext cx="450165" cy="185805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B5D6D064-3549-4755-8A4D-557042713476}"/>
              </a:ext>
            </a:extLst>
          </p:cNvPr>
          <p:cNvSpPr txBox="1"/>
          <p:nvPr/>
        </p:nvSpPr>
        <p:spPr>
          <a:xfrm>
            <a:off x="473849" y="3937500"/>
            <a:ext cx="1246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N° PACIENTES</a:t>
            </a:r>
          </a:p>
        </p:txBody>
      </p:sp>
      <p:sp>
        <p:nvSpPr>
          <p:cNvPr id="77" name="Subtitle 2">
            <a:extLst>
              <a:ext uri="{FF2B5EF4-FFF2-40B4-BE49-F238E27FC236}">
                <a16:creationId xmlns:a16="http://schemas.microsoft.com/office/drawing/2014/main" id="{A0147113-9E64-4B3B-91BD-A4001BBFE819}"/>
              </a:ext>
            </a:extLst>
          </p:cNvPr>
          <p:cNvSpPr txBox="1">
            <a:spLocks/>
          </p:cNvSpPr>
          <p:nvPr/>
        </p:nvSpPr>
        <p:spPr>
          <a:xfrm>
            <a:off x="1642309" y="2703504"/>
            <a:ext cx="1824988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2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Create project brief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9A716763-1D42-45C8-BF28-2E25865F3707}"/>
              </a:ext>
            </a:extLst>
          </p:cNvPr>
          <p:cNvSpPr txBox="1"/>
          <p:nvPr/>
        </p:nvSpPr>
        <p:spPr>
          <a:xfrm>
            <a:off x="1722014" y="2791050"/>
            <a:ext cx="697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SNC</a:t>
            </a:r>
          </a:p>
          <a:p>
            <a:endParaRPr lang="pt-BR" sz="1100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623423A6-0331-454B-80D3-9AAD3418B5B1}"/>
              </a:ext>
            </a:extLst>
          </p:cNvPr>
          <p:cNvSpPr txBox="1"/>
          <p:nvPr/>
        </p:nvSpPr>
        <p:spPr>
          <a:xfrm>
            <a:off x="3453558" y="2687683"/>
            <a:ext cx="8594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PRISTIQ</a:t>
            </a:r>
          </a:p>
          <a:p>
            <a:r>
              <a:rPr lang="pt-BR" sz="1100" dirty="0"/>
              <a:t>ELIFORE</a:t>
            </a:r>
          </a:p>
          <a:p>
            <a:endParaRPr lang="pt-BR" sz="1100" dirty="0"/>
          </a:p>
        </p:txBody>
      </p:sp>
      <p:pic>
        <p:nvPicPr>
          <p:cNvPr id="97" name="Imagem 96">
            <a:extLst>
              <a:ext uri="{FF2B5EF4-FFF2-40B4-BE49-F238E27FC236}">
                <a16:creationId xmlns:a16="http://schemas.microsoft.com/office/drawing/2014/main" id="{36DAD91D-C759-423E-B14E-4C9857E990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96" t="16559" r="53729" b="16124"/>
          <a:stretch/>
        </p:blipFill>
        <p:spPr>
          <a:xfrm>
            <a:off x="2430388" y="2775652"/>
            <a:ext cx="284045" cy="284666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33F5B555-B62B-4B4A-A93A-2B25D893DA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96" t="16559" r="53729" b="16124"/>
          <a:stretch/>
        </p:blipFill>
        <p:spPr>
          <a:xfrm>
            <a:off x="4238327" y="2775652"/>
            <a:ext cx="284045" cy="284666"/>
          </a:xfrm>
          <a:prstGeom prst="rect">
            <a:avLst/>
          </a:prstGeom>
        </p:spPr>
      </p:pic>
      <p:sp>
        <p:nvSpPr>
          <p:cNvPr id="99" name="CaixaDeTexto 98">
            <a:extLst>
              <a:ext uri="{FF2B5EF4-FFF2-40B4-BE49-F238E27FC236}">
                <a16:creationId xmlns:a16="http://schemas.microsoft.com/office/drawing/2014/main" id="{270B243C-258C-4DF9-A11D-103A97838451}"/>
              </a:ext>
            </a:extLst>
          </p:cNvPr>
          <p:cNvSpPr txBox="1"/>
          <p:nvPr/>
        </p:nvSpPr>
        <p:spPr>
          <a:xfrm>
            <a:off x="82674" y="3147627"/>
            <a:ext cx="862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R$ 50.000</a:t>
            </a:r>
            <a:endParaRPr lang="pt-BR" sz="1050" dirty="0"/>
          </a:p>
        </p:txBody>
      </p:sp>
      <p:sp>
        <p:nvSpPr>
          <p:cNvPr id="100" name="TextBox 13">
            <a:extLst>
              <a:ext uri="{FF2B5EF4-FFF2-40B4-BE49-F238E27FC236}">
                <a16:creationId xmlns:a16="http://schemas.microsoft.com/office/drawing/2014/main" id="{49D176C1-E830-4B06-BCAC-24F24058444E}"/>
              </a:ext>
            </a:extLst>
          </p:cNvPr>
          <p:cNvSpPr txBox="1"/>
          <p:nvPr/>
        </p:nvSpPr>
        <p:spPr>
          <a:xfrm>
            <a:off x="-72668" y="2969259"/>
            <a:ext cx="1386819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0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INVESTIMENTO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D0B46B2-C9FE-4992-B0AF-11F43E135D85}"/>
              </a:ext>
            </a:extLst>
          </p:cNvPr>
          <p:cNvSpPr txBox="1"/>
          <p:nvPr/>
        </p:nvSpPr>
        <p:spPr>
          <a:xfrm>
            <a:off x="5822291" y="2721764"/>
            <a:ext cx="2569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1.800.000</a:t>
            </a:r>
            <a:r>
              <a:rPr lang="pt-BR" sz="1000" dirty="0"/>
              <a:t> pacientes impactados</a:t>
            </a:r>
          </a:p>
        </p:txBody>
      </p:sp>
      <p:sp>
        <p:nvSpPr>
          <p:cNvPr id="105" name="TextBox 14">
            <a:extLst>
              <a:ext uri="{FF2B5EF4-FFF2-40B4-BE49-F238E27FC236}">
                <a16:creationId xmlns:a16="http://schemas.microsoft.com/office/drawing/2014/main" id="{6ACDE79F-19D5-4D33-A79A-34F0F02AE343}"/>
              </a:ext>
            </a:extLst>
          </p:cNvPr>
          <p:cNvSpPr txBox="1"/>
          <p:nvPr/>
        </p:nvSpPr>
        <p:spPr>
          <a:xfrm>
            <a:off x="5729669" y="3380349"/>
            <a:ext cx="2339031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RESULTADOS QUALITATIVOS</a:t>
            </a:r>
          </a:p>
        </p:txBody>
      </p:sp>
      <p:pic>
        <p:nvPicPr>
          <p:cNvPr id="106" name="Imagem 105">
            <a:extLst>
              <a:ext uri="{FF2B5EF4-FFF2-40B4-BE49-F238E27FC236}">
                <a16:creationId xmlns:a16="http://schemas.microsoft.com/office/drawing/2014/main" id="{1853275A-DCC3-450D-919C-79EFB84B4E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157" t="24653" r="19231" b="29063"/>
          <a:stretch/>
        </p:blipFill>
        <p:spPr>
          <a:xfrm>
            <a:off x="6776972" y="3722098"/>
            <a:ext cx="284256" cy="237675"/>
          </a:xfrm>
          <a:prstGeom prst="rect">
            <a:avLst/>
          </a:prstGeom>
        </p:spPr>
      </p:pic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BCDACA55-4398-40ED-8DE7-51D1BF488383}"/>
              </a:ext>
            </a:extLst>
          </p:cNvPr>
          <p:cNvSpPr txBox="1"/>
          <p:nvPr/>
        </p:nvSpPr>
        <p:spPr>
          <a:xfrm>
            <a:off x="5837094" y="3999933"/>
            <a:ext cx="238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 19%</a:t>
            </a:r>
            <a:r>
              <a:rPr lang="pt-BR" sz="1000" dirty="0"/>
              <a:t>  taxa de abertura e-</a:t>
            </a:r>
            <a:r>
              <a:rPr lang="pt-BR" sz="1000" dirty="0" err="1"/>
              <a:t>mkt</a:t>
            </a:r>
            <a:endParaRPr lang="pt-BR" sz="1000" dirty="0"/>
          </a:p>
        </p:txBody>
      </p:sp>
      <p:sp>
        <p:nvSpPr>
          <p:cNvPr id="108" name="Chave Direita 107">
            <a:extLst>
              <a:ext uri="{FF2B5EF4-FFF2-40B4-BE49-F238E27FC236}">
                <a16:creationId xmlns:a16="http://schemas.microsoft.com/office/drawing/2014/main" id="{BF9BC364-2599-4810-AABC-D277AF153988}"/>
              </a:ext>
            </a:extLst>
          </p:cNvPr>
          <p:cNvSpPr/>
          <p:nvPr/>
        </p:nvSpPr>
        <p:spPr>
          <a:xfrm rot="5400000">
            <a:off x="6836683" y="3237858"/>
            <a:ext cx="175099" cy="23390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32CC323-9DD8-4668-B458-163FCE64A45E}"/>
              </a:ext>
            </a:extLst>
          </p:cNvPr>
          <p:cNvSpPr txBox="1"/>
          <p:nvPr/>
        </p:nvSpPr>
        <p:spPr>
          <a:xfrm>
            <a:off x="5654924" y="4409729"/>
            <a:ext cx="254414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/>
              <a:t>BENCH DE MERCADO</a:t>
            </a:r>
          </a:p>
          <a:p>
            <a:pPr algn="ctr"/>
            <a:r>
              <a:rPr lang="pt-BR" sz="1000" dirty="0"/>
              <a:t>Taxa de abertura: 10~20%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8A4774F-6953-4FDE-BE8D-25B7702ED1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664" y="3927433"/>
            <a:ext cx="290416" cy="29041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C98CCB01-A0E7-4C1C-9AB1-0E1DEC04FF7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912" t="17459" r="5832" b="17161"/>
          <a:stretch/>
        </p:blipFill>
        <p:spPr>
          <a:xfrm>
            <a:off x="335183" y="2540125"/>
            <a:ext cx="503574" cy="373053"/>
          </a:xfrm>
          <a:prstGeom prst="rect">
            <a:avLst/>
          </a:prstGeom>
        </p:spPr>
      </p:pic>
      <p:sp>
        <p:nvSpPr>
          <p:cNvPr id="89" name="Rectangle 175">
            <a:extLst>
              <a:ext uri="{FF2B5EF4-FFF2-40B4-BE49-F238E27FC236}">
                <a16:creationId xmlns:a16="http://schemas.microsoft.com/office/drawing/2014/main" id="{AA8B5F85-6571-4A5C-BFC9-9ABB34A9E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727" y="7962323"/>
            <a:ext cx="9014760" cy="101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pPr defTabSz="1828434"/>
            <a:endParaRPr lang="id-ID" sz="7198" dirty="0">
              <a:solidFill>
                <a:srgbClr val="393939"/>
              </a:solidFill>
              <a:latin typeface="Muli ExtraLight" panose="02000303000000000000" pitchFamily="2" charset="77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D289A0-FCAB-46E5-8C05-681BEB725B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21" y="4226569"/>
            <a:ext cx="1136992" cy="6891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88089F6-169D-4D42-9629-DB6AC8FC9DDA}"/>
              </a:ext>
            </a:extLst>
          </p:cNvPr>
          <p:cNvSpPr txBox="1"/>
          <p:nvPr/>
        </p:nvSpPr>
        <p:spPr>
          <a:xfrm>
            <a:off x="69484" y="4255562"/>
            <a:ext cx="108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6.513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112712C2-9A12-4E5C-BF0A-14796BE4B786}"/>
              </a:ext>
            </a:extLst>
          </p:cNvPr>
          <p:cNvSpPr txBox="1"/>
          <p:nvPr/>
        </p:nvSpPr>
        <p:spPr>
          <a:xfrm>
            <a:off x="106092" y="4580949"/>
            <a:ext cx="108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1.328</a:t>
            </a: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DAAEBFF4-19FF-4FCA-8689-32C7A5355626}"/>
              </a:ext>
            </a:extLst>
          </p:cNvPr>
          <p:cNvSpPr txBox="1"/>
          <p:nvPr/>
        </p:nvSpPr>
        <p:spPr>
          <a:xfrm>
            <a:off x="1113371" y="4375314"/>
            <a:ext cx="15831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Compraram na campanha</a:t>
            </a: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88AC9816-0050-4670-B6C0-3B9AAE6514EC}"/>
              </a:ext>
            </a:extLst>
          </p:cNvPr>
          <p:cNvSpPr txBox="1"/>
          <p:nvPr/>
        </p:nvSpPr>
        <p:spPr>
          <a:xfrm>
            <a:off x="937311" y="4665937"/>
            <a:ext cx="18225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Novos para </a:t>
            </a:r>
            <a:r>
              <a:rPr lang="pt-BR" sz="1000" dirty="0" err="1"/>
              <a:t>Pristiq</a:t>
            </a:r>
            <a:r>
              <a:rPr lang="pt-BR" sz="1000" dirty="0"/>
              <a:t> e/ou </a:t>
            </a:r>
            <a:r>
              <a:rPr lang="pt-BR" sz="1000" dirty="0" err="1"/>
              <a:t>Elifore</a:t>
            </a:r>
            <a:endParaRPr lang="pt-BR" sz="1000" dirty="0"/>
          </a:p>
        </p:txBody>
      </p:sp>
      <p:pic>
        <p:nvPicPr>
          <p:cNvPr id="127" name="Imagem 126" descr="Logotipo&#10;&#10;Descrição gerada automaticamente">
            <a:extLst>
              <a:ext uri="{FF2B5EF4-FFF2-40B4-BE49-F238E27FC236}">
                <a16:creationId xmlns:a16="http://schemas.microsoft.com/office/drawing/2014/main" id="{8E06C358-FA7E-4F27-9969-93B58C4A3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61" y="3689089"/>
            <a:ext cx="450165" cy="18580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47557F7-D8BB-468B-A172-E7E8D92213A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0191" t="42867" r="-691" b="32228"/>
          <a:stretch/>
        </p:blipFill>
        <p:spPr>
          <a:xfrm>
            <a:off x="4231101" y="3915706"/>
            <a:ext cx="537367" cy="462654"/>
          </a:xfrm>
          <a:prstGeom prst="rect">
            <a:avLst/>
          </a:pr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96CBB45B-4E84-436E-99D6-8AC5417C10E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104" t="19099" r="35391"/>
          <a:stretch/>
        </p:blipFill>
        <p:spPr>
          <a:xfrm>
            <a:off x="3459608" y="3962713"/>
            <a:ext cx="799329" cy="811060"/>
          </a:xfrm>
          <a:prstGeom prst="rect">
            <a:avLst/>
          </a:prstGeom>
        </p:spPr>
      </p:pic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36A288B-E8A5-4151-8FD7-F7B17EFC2337}"/>
              </a:ext>
            </a:extLst>
          </p:cNvPr>
          <p:cNvSpPr/>
          <p:nvPr/>
        </p:nvSpPr>
        <p:spPr>
          <a:xfrm>
            <a:off x="3243827" y="4066924"/>
            <a:ext cx="425825" cy="20735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/>
              <a:t>64%</a:t>
            </a:r>
          </a:p>
        </p:txBody>
      </p:sp>
      <p:sp>
        <p:nvSpPr>
          <p:cNvPr id="129" name="Retângulo: Cantos Arredondados 128">
            <a:extLst>
              <a:ext uri="{FF2B5EF4-FFF2-40B4-BE49-F238E27FC236}">
                <a16:creationId xmlns:a16="http://schemas.microsoft.com/office/drawing/2014/main" id="{3BD8ACD3-D376-4183-AA3E-A0BF6E2A3421}"/>
              </a:ext>
            </a:extLst>
          </p:cNvPr>
          <p:cNvSpPr/>
          <p:nvPr/>
        </p:nvSpPr>
        <p:spPr>
          <a:xfrm>
            <a:off x="4035037" y="4489364"/>
            <a:ext cx="425825" cy="207351"/>
          </a:xfrm>
          <a:prstGeom prst="roundRect">
            <a:avLst/>
          </a:prstGeom>
          <a:solidFill>
            <a:srgbClr val="097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/>
              <a:t>36%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A05C96CD-5AAD-4984-B5E0-083373114989}"/>
              </a:ext>
            </a:extLst>
          </p:cNvPr>
          <p:cNvSpPr txBox="1"/>
          <p:nvPr/>
        </p:nvSpPr>
        <p:spPr>
          <a:xfrm>
            <a:off x="3954359" y="4669347"/>
            <a:ext cx="136229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/>
              <a:t>BENCH DE MERCADO</a:t>
            </a:r>
          </a:p>
          <a:p>
            <a:pPr algn="ctr"/>
            <a:r>
              <a:rPr lang="pt-BR" sz="1000" dirty="0"/>
              <a:t>Loja Física: 80%</a:t>
            </a:r>
          </a:p>
          <a:p>
            <a:pPr algn="ctr"/>
            <a:r>
              <a:rPr lang="pt-BR" sz="1000" dirty="0"/>
              <a:t>Online: 20%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464F257F-C5C5-49A1-93AE-CFEFAFEAE5F8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651" y="5161770"/>
            <a:ext cx="185398" cy="185398"/>
          </a:xfrm>
          <a:prstGeom prst="rect">
            <a:avLst/>
          </a:prstGeom>
        </p:spPr>
      </p:pic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3AB48183-694D-4EAA-943A-360280FE0287}"/>
              </a:ext>
            </a:extLst>
          </p:cNvPr>
          <p:cNvSpPr txBox="1"/>
          <p:nvPr/>
        </p:nvSpPr>
        <p:spPr>
          <a:xfrm>
            <a:off x="326271" y="5139579"/>
            <a:ext cx="3323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26,4%</a:t>
            </a:r>
            <a:r>
              <a:rPr lang="pt-BR" sz="1000" dirty="0"/>
              <a:t>  do total do </a:t>
            </a:r>
            <a:r>
              <a:rPr lang="pt-BR" sz="1000" dirty="0" err="1"/>
              <a:t>sell</a:t>
            </a:r>
            <a:r>
              <a:rPr lang="pt-BR" sz="1000" dirty="0"/>
              <a:t> out R$ no período da campanha</a:t>
            </a:r>
          </a:p>
          <a:p>
            <a:r>
              <a:rPr lang="pt-BR" sz="1600" dirty="0">
                <a:solidFill>
                  <a:srgbClr val="0000FF"/>
                </a:solidFill>
                <a:cs typeface="Arial" panose="020B0604020202020204" pitchFamily="34" charset="0"/>
              </a:rPr>
              <a:t>28,6%</a:t>
            </a:r>
            <a:r>
              <a:rPr lang="pt-BR" sz="1000" dirty="0"/>
              <a:t>  do total do </a:t>
            </a:r>
            <a:r>
              <a:rPr lang="pt-BR" sz="1000" dirty="0" err="1"/>
              <a:t>sell</a:t>
            </a:r>
            <a:r>
              <a:rPr lang="pt-BR" sz="1000" dirty="0"/>
              <a:t> out unid. no período campanha</a:t>
            </a:r>
          </a:p>
          <a:p>
            <a:r>
              <a:rPr lang="pt-BR" sz="1600" dirty="0">
                <a:solidFill>
                  <a:srgbClr val="0000FF"/>
                </a:solidFill>
                <a:cs typeface="Arial" panose="020B0604020202020204" pitchFamily="34" charset="0"/>
              </a:rPr>
              <a:t>116% </a:t>
            </a:r>
            <a:r>
              <a:rPr lang="pt-BR" sz="1000" dirty="0"/>
              <a:t>de </a:t>
            </a:r>
            <a:r>
              <a:rPr lang="pt-BR" sz="1000" dirty="0" err="1"/>
              <a:t>uplift</a:t>
            </a:r>
            <a:r>
              <a:rPr lang="pt-BR" sz="1000" dirty="0"/>
              <a:t> comparado ao grupo controle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FF87B356-4992-4F97-B4D1-2E3D105A184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3963" t="39423"/>
          <a:stretch/>
        </p:blipFill>
        <p:spPr>
          <a:xfrm>
            <a:off x="148766" y="5423565"/>
            <a:ext cx="128882" cy="21665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AB66D882-0B1B-4B05-B118-AB9D0122277F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593" y="5698130"/>
            <a:ext cx="199784" cy="199784"/>
          </a:xfrm>
          <a:prstGeom prst="rect">
            <a:avLst/>
          </a:prstGeom>
        </p:spPr>
      </p:pic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2B966CB0-8460-439C-8E41-BFB04691FD51}"/>
              </a:ext>
            </a:extLst>
          </p:cNvPr>
          <p:cNvSpPr txBox="1"/>
          <p:nvPr/>
        </p:nvSpPr>
        <p:spPr>
          <a:xfrm>
            <a:off x="114298" y="4915402"/>
            <a:ext cx="3323820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/>
              <a:t>REPRESENTATIVIDADE DAS VENDAS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2B56F7-3416-1D42-9C41-C4F7F1EEB1DF}"/>
              </a:ext>
            </a:extLst>
          </p:cNvPr>
          <p:cNvSpPr txBox="1"/>
          <p:nvPr/>
        </p:nvSpPr>
        <p:spPr>
          <a:xfrm>
            <a:off x="6952187" y="5742724"/>
            <a:ext cx="16818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solidFill>
                  <a:srgbClr val="111111"/>
                </a:solidFill>
              </a:rPr>
              <a:t>Fonte: Dados internos do cliente</a:t>
            </a:r>
          </a:p>
        </p:txBody>
      </p:sp>
    </p:spTree>
    <p:extLst>
      <p:ext uri="{BB962C8B-B14F-4D97-AF65-F5344CB8AC3E}">
        <p14:creationId xmlns:p14="http://schemas.microsoft.com/office/powerpoint/2010/main" val="17178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9" grpId="0"/>
      <p:bldP spid="11" grpId="0"/>
      <p:bldP spid="12" grpId="0"/>
      <p:bldP spid="13" grpId="0"/>
      <p:bldP spid="15" grpId="0"/>
      <p:bldP spid="16" grpId="0" animBg="1"/>
      <p:bldP spid="18" grpId="0" animBg="1"/>
      <p:bldP spid="28" grpId="0" animBg="1"/>
      <p:bldP spid="17" grpId="0" animBg="1"/>
      <p:bldP spid="22" grpId="0" animBg="1"/>
      <p:bldP spid="95" grpId="0"/>
      <p:bldP spid="59" grpId="0"/>
      <p:bldP spid="60" grpId="0"/>
      <p:bldP spid="61" grpId="0"/>
      <p:bldP spid="57" grpId="0"/>
      <p:bldP spid="63" grpId="0"/>
      <p:bldP spid="64" grpId="0"/>
      <p:bldP spid="65" grpId="0"/>
      <p:bldP spid="66" grpId="0"/>
      <p:bldP spid="68" grpId="0"/>
      <p:bldP spid="70" grpId="0"/>
      <p:bldP spid="72" grpId="0"/>
      <p:bldP spid="78" grpId="0"/>
      <p:bldP spid="77" grpId="0"/>
      <p:bldP spid="90" grpId="0"/>
      <p:bldP spid="91" grpId="0"/>
      <p:bldP spid="99" grpId="0"/>
      <p:bldP spid="100" grpId="0"/>
      <p:bldP spid="104" grpId="0"/>
      <p:bldP spid="105" grpId="0"/>
      <p:bldP spid="107" grpId="0"/>
      <p:bldP spid="108" grpId="0" animBg="1"/>
      <p:bldP spid="110" grpId="0"/>
      <p:bldP spid="7" grpId="0"/>
      <p:bldP spid="124" grpId="0"/>
      <p:bldP spid="125" grpId="0"/>
      <p:bldP spid="126" grpId="0"/>
      <p:bldP spid="26" grpId="0" animBg="1"/>
      <p:bldP spid="129" grpId="0" animBg="1"/>
      <p:bldP spid="130" grpId="0"/>
      <p:bldP spid="131" grpId="0"/>
      <p:bldP spid="13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9FBBFA-1BB2-4418-83D6-8A0C289CF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4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m 44">
            <a:extLst>
              <a:ext uri="{FF2B5EF4-FFF2-40B4-BE49-F238E27FC236}">
                <a16:creationId xmlns:a16="http://schemas.microsoft.com/office/drawing/2014/main" id="{4DF0BCE3-96AB-4CE1-88D2-0DEA2B78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2236"/>
            <a:ext cx="3493367" cy="485764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77DB48A2-A092-8A49-9BE8-99CFC80323A5}"/>
              </a:ext>
            </a:extLst>
          </p:cNvPr>
          <p:cNvSpPr>
            <a:spLocks noChangeAspect="1"/>
          </p:cNvSpPr>
          <p:nvPr/>
        </p:nvSpPr>
        <p:spPr>
          <a:xfrm>
            <a:off x="4144848" y="4251392"/>
            <a:ext cx="1574776" cy="1826741"/>
          </a:xfrm>
          <a:custGeom>
            <a:avLst/>
            <a:gdLst>
              <a:gd name="connsiteX0" fmla="*/ 1892299 w 3784598"/>
              <a:gd name="connsiteY0" fmla="*/ 0 h 4390136"/>
              <a:gd name="connsiteX1" fmla="*/ 3784598 w 3784598"/>
              <a:gd name="connsiteY1" fmla="*/ 946150 h 4390136"/>
              <a:gd name="connsiteX2" fmla="*/ 3784598 w 3784598"/>
              <a:gd name="connsiteY2" fmla="*/ 3443986 h 4390136"/>
              <a:gd name="connsiteX3" fmla="*/ 1892299 w 3784598"/>
              <a:gd name="connsiteY3" fmla="*/ 4390136 h 4390136"/>
              <a:gd name="connsiteX4" fmla="*/ 0 w 3784598"/>
              <a:gd name="connsiteY4" fmla="*/ 3443986 h 4390136"/>
              <a:gd name="connsiteX5" fmla="*/ 0 w 3784598"/>
              <a:gd name="connsiteY5" fmla="*/ 946150 h 439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4598" h="4390136">
                <a:moveTo>
                  <a:pt x="1892299" y="0"/>
                </a:moveTo>
                <a:lnTo>
                  <a:pt x="3784598" y="946150"/>
                </a:lnTo>
                <a:lnTo>
                  <a:pt x="3784598" y="3443986"/>
                </a:lnTo>
                <a:lnTo>
                  <a:pt x="1892299" y="4390136"/>
                </a:lnTo>
                <a:lnTo>
                  <a:pt x="0" y="3443986"/>
                </a:lnTo>
                <a:lnTo>
                  <a:pt x="0" y="94615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719FBFD-64F8-F447-9F35-53DBDB3F3349}"/>
              </a:ext>
            </a:extLst>
          </p:cNvPr>
          <p:cNvSpPr>
            <a:spLocks noChangeAspect="1"/>
          </p:cNvSpPr>
          <p:nvPr/>
        </p:nvSpPr>
        <p:spPr>
          <a:xfrm>
            <a:off x="5888729" y="4251392"/>
            <a:ext cx="1574776" cy="1826741"/>
          </a:xfrm>
          <a:custGeom>
            <a:avLst/>
            <a:gdLst>
              <a:gd name="connsiteX0" fmla="*/ 1892299 w 3784598"/>
              <a:gd name="connsiteY0" fmla="*/ 0 h 4390136"/>
              <a:gd name="connsiteX1" fmla="*/ 3784598 w 3784598"/>
              <a:gd name="connsiteY1" fmla="*/ 946150 h 4390136"/>
              <a:gd name="connsiteX2" fmla="*/ 3784598 w 3784598"/>
              <a:gd name="connsiteY2" fmla="*/ 3443986 h 4390136"/>
              <a:gd name="connsiteX3" fmla="*/ 1892299 w 3784598"/>
              <a:gd name="connsiteY3" fmla="*/ 4390136 h 4390136"/>
              <a:gd name="connsiteX4" fmla="*/ 0 w 3784598"/>
              <a:gd name="connsiteY4" fmla="*/ 3443986 h 4390136"/>
              <a:gd name="connsiteX5" fmla="*/ 0 w 3784598"/>
              <a:gd name="connsiteY5" fmla="*/ 946150 h 439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4598" h="4390136">
                <a:moveTo>
                  <a:pt x="1892299" y="0"/>
                </a:moveTo>
                <a:lnTo>
                  <a:pt x="3784598" y="946150"/>
                </a:lnTo>
                <a:lnTo>
                  <a:pt x="3784598" y="3443986"/>
                </a:lnTo>
                <a:lnTo>
                  <a:pt x="1892299" y="4390136"/>
                </a:lnTo>
                <a:lnTo>
                  <a:pt x="0" y="3443986"/>
                </a:lnTo>
                <a:lnTo>
                  <a:pt x="0" y="94615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578DF03-D18D-BE4E-B4EF-38B11087E862}"/>
              </a:ext>
            </a:extLst>
          </p:cNvPr>
          <p:cNvSpPr>
            <a:spLocks noChangeAspect="1"/>
          </p:cNvSpPr>
          <p:nvPr/>
        </p:nvSpPr>
        <p:spPr>
          <a:xfrm>
            <a:off x="5888729" y="1144114"/>
            <a:ext cx="1574776" cy="1826741"/>
          </a:xfrm>
          <a:custGeom>
            <a:avLst/>
            <a:gdLst>
              <a:gd name="connsiteX0" fmla="*/ 1892299 w 3784598"/>
              <a:gd name="connsiteY0" fmla="*/ 0 h 4390136"/>
              <a:gd name="connsiteX1" fmla="*/ 3784598 w 3784598"/>
              <a:gd name="connsiteY1" fmla="*/ 946150 h 4390136"/>
              <a:gd name="connsiteX2" fmla="*/ 3784598 w 3784598"/>
              <a:gd name="connsiteY2" fmla="*/ 3443986 h 4390136"/>
              <a:gd name="connsiteX3" fmla="*/ 1892299 w 3784598"/>
              <a:gd name="connsiteY3" fmla="*/ 4390136 h 4390136"/>
              <a:gd name="connsiteX4" fmla="*/ 0 w 3784598"/>
              <a:gd name="connsiteY4" fmla="*/ 3443986 h 4390136"/>
              <a:gd name="connsiteX5" fmla="*/ 0 w 3784598"/>
              <a:gd name="connsiteY5" fmla="*/ 946150 h 439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4598" h="4390136">
                <a:moveTo>
                  <a:pt x="1892299" y="0"/>
                </a:moveTo>
                <a:lnTo>
                  <a:pt x="3784598" y="946150"/>
                </a:lnTo>
                <a:lnTo>
                  <a:pt x="3784598" y="3443986"/>
                </a:lnTo>
                <a:lnTo>
                  <a:pt x="1892299" y="4390136"/>
                </a:lnTo>
                <a:lnTo>
                  <a:pt x="0" y="3443986"/>
                </a:lnTo>
                <a:lnTo>
                  <a:pt x="0" y="94615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F087B17-B57B-1548-BC1E-91C905747867}"/>
              </a:ext>
            </a:extLst>
          </p:cNvPr>
          <p:cNvSpPr>
            <a:spLocks noChangeAspect="1"/>
          </p:cNvSpPr>
          <p:nvPr/>
        </p:nvSpPr>
        <p:spPr>
          <a:xfrm>
            <a:off x="4144848" y="1144114"/>
            <a:ext cx="1574776" cy="1826741"/>
          </a:xfrm>
          <a:custGeom>
            <a:avLst/>
            <a:gdLst>
              <a:gd name="connsiteX0" fmla="*/ 1892299 w 3784598"/>
              <a:gd name="connsiteY0" fmla="*/ 0 h 4390136"/>
              <a:gd name="connsiteX1" fmla="*/ 3784598 w 3784598"/>
              <a:gd name="connsiteY1" fmla="*/ 946150 h 4390136"/>
              <a:gd name="connsiteX2" fmla="*/ 3784598 w 3784598"/>
              <a:gd name="connsiteY2" fmla="*/ 3443986 h 4390136"/>
              <a:gd name="connsiteX3" fmla="*/ 1892299 w 3784598"/>
              <a:gd name="connsiteY3" fmla="*/ 4390136 h 4390136"/>
              <a:gd name="connsiteX4" fmla="*/ 0 w 3784598"/>
              <a:gd name="connsiteY4" fmla="*/ 3443986 h 4390136"/>
              <a:gd name="connsiteX5" fmla="*/ 0 w 3784598"/>
              <a:gd name="connsiteY5" fmla="*/ 946150 h 439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4598" h="4390136">
                <a:moveTo>
                  <a:pt x="1892299" y="0"/>
                </a:moveTo>
                <a:lnTo>
                  <a:pt x="3784598" y="946150"/>
                </a:lnTo>
                <a:lnTo>
                  <a:pt x="3784598" y="3443986"/>
                </a:lnTo>
                <a:lnTo>
                  <a:pt x="1892299" y="4390136"/>
                </a:lnTo>
                <a:lnTo>
                  <a:pt x="0" y="3443986"/>
                </a:lnTo>
                <a:lnTo>
                  <a:pt x="0" y="9461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E202936-0931-954D-BDAA-2CA2FFF347D2}"/>
              </a:ext>
            </a:extLst>
          </p:cNvPr>
          <p:cNvSpPr>
            <a:spLocks noChangeAspect="1"/>
          </p:cNvSpPr>
          <p:nvPr/>
        </p:nvSpPr>
        <p:spPr>
          <a:xfrm>
            <a:off x="6755385" y="2697753"/>
            <a:ext cx="1574776" cy="1826741"/>
          </a:xfrm>
          <a:custGeom>
            <a:avLst/>
            <a:gdLst>
              <a:gd name="connsiteX0" fmla="*/ 1892299 w 3784598"/>
              <a:gd name="connsiteY0" fmla="*/ 0 h 4390136"/>
              <a:gd name="connsiteX1" fmla="*/ 3784598 w 3784598"/>
              <a:gd name="connsiteY1" fmla="*/ 946150 h 4390136"/>
              <a:gd name="connsiteX2" fmla="*/ 3784598 w 3784598"/>
              <a:gd name="connsiteY2" fmla="*/ 3443986 h 4390136"/>
              <a:gd name="connsiteX3" fmla="*/ 1892299 w 3784598"/>
              <a:gd name="connsiteY3" fmla="*/ 4390136 h 4390136"/>
              <a:gd name="connsiteX4" fmla="*/ 0 w 3784598"/>
              <a:gd name="connsiteY4" fmla="*/ 3443986 h 4390136"/>
              <a:gd name="connsiteX5" fmla="*/ 0 w 3784598"/>
              <a:gd name="connsiteY5" fmla="*/ 946150 h 439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4598" h="4390136">
                <a:moveTo>
                  <a:pt x="1892299" y="0"/>
                </a:moveTo>
                <a:lnTo>
                  <a:pt x="3784598" y="946150"/>
                </a:lnTo>
                <a:lnTo>
                  <a:pt x="3784598" y="3443986"/>
                </a:lnTo>
                <a:lnTo>
                  <a:pt x="1892299" y="4390136"/>
                </a:lnTo>
                <a:lnTo>
                  <a:pt x="0" y="3443986"/>
                </a:lnTo>
                <a:lnTo>
                  <a:pt x="0" y="94615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7405A81-1A40-1144-AADA-0AB387E30760}"/>
              </a:ext>
            </a:extLst>
          </p:cNvPr>
          <p:cNvSpPr>
            <a:spLocks noChangeAspect="1"/>
          </p:cNvSpPr>
          <p:nvPr/>
        </p:nvSpPr>
        <p:spPr>
          <a:xfrm>
            <a:off x="3267624" y="2697753"/>
            <a:ext cx="1574776" cy="1826741"/>
          </a:xfrm>
          <a:custGeom>
            <a:avLst/>
            <a:gdLst>
              <a:gd name="connsiteX0" fmla="*/ 1892299 w 3784598"/>
              <a:gd name="connsiteY0" fmla="*/ 0 h 4390136"/>
              <a:gd name="connsiteX1" fmla="*/ 3784598 w 3784598"/>
              <a:gd name="connsiteY1" fmla="*/ 946150 h 4390136"/>
              <a:gd name="connsiteX2" fmla="*/ 3784598 w 3784598"/>
              <a:gd name="connsiteY2" fmla="*/ 3443986 h 4390136"/>
              <a:gd name="connsiteX3" fmla="*/ 1892299 w 3784598"/>
              <a:gd name="connsiteY3" fmla="*/ 4390136 h 4390136"/>
              <a:gd name="connsiteX4" fmla="*/ 0 w 3784598"/>
              <a:gd name="connsiteY4" fmla="*/ 3443986 h 4390136"/>
              <a:gd name="connsiteX5" fmla="*/ 0 w 3784598"/>
              <a:gd name="connsiteY5" fmla="*/ 946150 h 439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4598" h="4390136">
                <a:moveTo>
                  <a:pt x="1892299" y="0"/>
                </a:moveTo>
                <a:lnTo>
                  <a:pt x="3784598" y="946150"/>
                </a:lnTo>
                <a:lnTo>
                  <a:pt x="3784598" y="3443986"/>
                </a:lnTo>
                <a:lnTo>
                  <a:pt x="1892299" y="4390136"/>
                </a:lnTo>
                <a:lnTo>
                  <a:pt x="0" y="3443986"/>
                </a:lnTo>
                <a:lnTo>
                  <a:pt x="0" y="94615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DFB7E-0595-554B-B103-8A21BE1FDBEA}"/>
              </a:ext>
            </a:extLst>
          </p:cNvPr>
          <p:cNvSpPr txBox="1"/>
          <p:nvPr/>
        </p:nvSpPr>
        <p:spPr>
          <a:xfrm>
            <a:off x="8674507" y="3156069"/>
            <a:ext cx="1194558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FEATURES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D5A7D2C-FC64-A847-901C-3E9FB5867D1E}"/>
              </a:ext>
            </a:extLst>
          </p:cNvPr>
          <p:cNvSpPr txBox="1">
            <a:spLocks/>
          </p:cNvSpPr>
          <p:nvPr/>
        </p:nvSpPr>
        <p:spPr>
          <a:xfrm>
            <a:off x="8674506" y="3544149"/>
            <a:ext cx="3301827" cy="1020729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defPPr>
              <a:defRPr lang="pt-BR"/>
            </a:defPPr>
            <a:lvl1pPr indent="0" defTabSz="1087636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b="1">
                <a:solidFill>
                  <a:schemeClr val="tx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Estratégia</a:t>
            </a:r>
            <a:r>
              <a:rPr lang="en-US" dirty="0"/>
              <a:t> Omnichannel – Digital + PDV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Condição</a:t>
            </a:r>
            <a:r>
              <a:rPr lang="en-US" dirty="0"/>
              <a:t> Comercial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Serviços</a:t>
            </a:r>
            <a:r>
              <a:rPr lang="en-US" dirty="0"/>
              <a:t> via rede e/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operadora</a:t>
            </a:r>
            <a:r>
              <a:rPr lang="en-US" dirty="0"/>
              <a:t> de </a:t>
            </a:r>
            <a:r>
              <a:rPr lang="en-US" dirty="0" err="1"/>
              <a:t>saúde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1B5DA8-E4B1-C24C-B068-00C6956A4E0D}"/>
              </a:ext>
            </a:extLst>
          </p:cNvPr>
          <p:cNvSpPr txBox="1"/>
          <p:nvPr/>
        </p:nvSpPr>
        <p:spPr>
          <a:xfrm>
            <a:off x="7859189" y="4711805"/>
            <a:ext cx="1774845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1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SEGMENTAÇÃO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92BCAB83-1E3F-D548-8972-4E7D6F4E4DC6}"/>
              </a:ext>
            </a:extLst>
          </p:cNvPr>
          <p:cNvSpPr txBox="1">
            <a:spLocks/>
          </p:cNvSpPr>
          <p:nvPr/>
        </p:nvSpPr>
        <p:spPr>
          <a:xfrm>
            <a:off x="7859188" y="5099885"/>
            <a:ext cx="4197403" cy="50366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defPPr>
              <a:defRPr lang="pt-BR"/>
            </a:defPPr>
            <a:lvl1pPr indent="0" defTabSz="1087636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b="1">
                <a:solidFill>
                  <a:schemeClr val="tx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compra</a:t>
            </a:r>
            <a:r>
              <a:rPr lang="en-US" dirty="0"/>
              <a:t> das </a:t>
            </a:r>
            <a:r>
              <a:rPr lang="en-US" dirty="0" err="1"/>
              <a:t>categorias</a:t>
            </a:r>
            <a:r>
              <a:rPr lang="en-US" dirty="0"/>
              <a:t>/</a:t>
            </a:r>
            <a:r>
              <a:rPr lang="en-US" dirty="0" err="1"/>
              <a:t>marcas</a:t>
            </a:r>
            <a:r>
              <a:rPr lang="en-US" dirty="0"/>
              <a:t> da </a:t>
            </a:r>
            <a:r>
              <a:rPr lang="en-US" dirty="0" err="1"/>
              <a:t>ação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Interesse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 a </a:t>
            </a:r>
            <a:r>
              <a:rPr lang="en-US" dirty="0" err="1"/>
              <a:t>patologia</a:t>
            </a:r>
            <a:r>
              <a:rPr lang="en-US" dirty="0"/>
              <a:t> </a:t>
            </a:r>
            <a:r>
              <a:rPr lang="en-US" dirty="0" err="1"/>
              <a:t>foco</a:t>
            </a:r>
            <a:r>
              <a:rPr lang="en-US" dirty="0"/>
              <a:t> da </a:t>
            </a:r>
            <a:r>
              <a:rPr lang="en-US" dirty="0" err="1"/>
              <a:t>ação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91F750-CFAC-824C-8E19-CAAEAAD6C5A5}"/>
              </a:ext>
            </a:extLst>
          </p:cNvPr>
          <p:cNvSpPr txBox="1"/>
          <p:nvPr/>
        </p:nvSpPr>
        <p:spPr>
          <a:xfrm>
            <a:off x="7859189" y="1604527"/>
            <a:ext cx="2481770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PARCEIRO COMERCIAL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E5056E37-BE9E-E84B-9C5E-9E97558FE426}"/>
              </a:ext>
            </a:extLst>
          </p:cNvPr>
          <p:cNvSpPr txBox="1">
            <a:spLocks/>
          </p:cNvSpPr>
          <p:nvPr/>
        </p:nvSpPr>
        <p:spPr>
          <a:xfrm>
            <a:off x="7859189" y="1992607"/>
            <a:ext cx="3810802" cy="762196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sym typeface="Wingdings" panose="05000000000000000000" pitchFamily="2" charset="2"/>
              </a:rPr>
              <a:t>Execução &amp; Tracking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sym typeface="Wingdings" panose="05000000000000000000" pitchFamily="2" charset="2"/>
              </a:rPr>
              <a:t>Estratégico para a categoria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sym typeface="Wingdings" panose="05000000000000000000" pitchFamily="2" charset="2"/>
              </a:rPr>
              <a:t>Presença do time de PSS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019BC9-57A1-9642-8786-D761501D084E}"/>
              </a:ext>
            </a:extLst>
          </p:cNvPr>
          <p:cNvSpPr txBox="1"/>
          <p:nvPr/>
        </p:nvSpPr>
        <p:spPr>
          <a:xfrm>
            <a:off x="597992" y="4711805"/>
            <a:ext cx="3140604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 defTabSz="914217"/>
            <a:r>
              <a:rPr 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RÉGUA DE RELACIONAMENTO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215064FD-27D0-DE46-A586-C2CD0EEC7380}"/>
              </a:ext>
            </a:extLst>
          </p:cNvPr>
          <p:cNvSpPr txBox="1">
            <a:spLocks/>
          </p:cNvSpPr>
          <p:nvPr/>
        </p:nvSpPr>
        <p:spPr>
          <a:xfrm>
            <a:off x="942277" y="4991938"/>
            <a:ext cx="3033466" cy="1323119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defPPr>
              <a:defRPr lang="pt-BR"/>
            </a:defPPr>
            <a:lvl1pPr indent="0" defTabSz="1087636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b="1">
                <a:solidFill>
                  <a:schemeClr val="tx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comemorativas</a:t>
            </a:r>
            <a:endParaRPr lang="en-US" dirty="0"/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dirty="0" err="1"/>
              <a:t>Promoção</a:t>
            </a:r>
            <a:r>
              <a:rPr lang="en-US" dirty="0"/>
              <a:t> de </a:t>
            </a:r>
            <a:r>
              <a:rPr lang="en-US" dirty="0" err="1"/>
              <a:t>Saúde</a:t>
            </a:r>
            <a:r>
              <a:rPr lang="en-US" dirty="0"/>
              <a:t> e </a:t>
            </a:r>
            <a:r>
              <a:rPr lang="en-US" dirty="0" err="1"/>
              <a:t>Autocuidado</a:t>
            </a:r>
            <a:endParaRPr lang="en-US" dirty="0"/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dirty="0" err="1"/>
              <a:t>Campanhas</a:t>
            </a:r>
            <a:r>
              <a:rPr lang="en-US" dirty="0"/>
              <a:t> </a:t>
            </a:r>
            <a:r>
              <a:rPr lang="en-US" dirty="0" err="1"/>
              <a:t>Existentes</a:t>
            </a:r>
            <a:r>
              <a:rPr lang="en-US" dirty="0"/>
              <a:t> do </a:t>
            </a:r>
            <a:r>
              <a:rPr lang="en-US" dirty="0" err="1"/>
              <a:t>cliente</a:t>
            </a:r>
            <a:endParaRPr lang="en-US" dirty="0"/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dirty="0" err="1"/>
              <a:t>Pesquisa</a:t>
            </a:r>
            <a:r>
              <a:rPr lang="en-US" dirty="0"/>
              <a:t> NPS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dirty="0"/>
              <a:t>Jornadas Cross-Category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3EBD7B-9D0A-3C4E-8199-52D516FBFE1F}"/>
              </a:ext>
            </a:extLst>
          </p:cNvPr>
          <p:cNvSpPr txBox="1"/>
          <p:nvPr/>
        </p:nvSpPr>
        <p:spPr>
          <a:xfrm>
            <a:off x="2553655" y="1604527"/>
            <a:ext cx="1184940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 defTabSz="914217"/>
            <a:r>
              <a:rPr lang="en-US" sz="1600" b="1" dirty="0">
                <a:solidFill>
                  <a:schemeClr val="accent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VIGÊNCIA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9CF2B9E3-FBCF-3C45-B409-A85C1A3BBC67}"/>
              </a:ext>
            </a:extLst>
          </p:cNvPr>
          <p:cNvSpPr txBox="1">
            <a:spLocks/>
          </p:cNvSpPr>
          <p:nvPr/>
        </p:nvSpPr>
        <p:spPr>
          <a:xfrm>
            <a:off x="1515855" y="1992607"/>
            <a:ext cx="2222741" cy="252057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r" defTabSz="543818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6 ~ 12 meses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AE50E5-89C0-C349-89CA-7C1C90B0709C}"/>
              </a:ext>
            </a:extLst>
          </p:cNvPr>
          <p:cNvSpPr txBox="1"/>
          <p:nvPr/>
        </p:nvSpPr>
        <p:spPr>
          <a:xfrm>
            <a:off x="1448194" y="3156069"/>
            <a:ext cx="1475084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 defTabSz="914217"/>
            <a:r>
              <a:rPr lang="en-US" sz="1600" b="1" dirty="0">
                <a:solidFill>
                  <a:schemeClr val="accent6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COCRIAÇÃO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E7F09408-6396-144B-A211-C48C2F075A36}"/>
              </a:ext>
            </a:extLst>
          </p:cNvPr>
          <p:cNvSpPr txBox="1">
            <a:spLocks/>
          </p:cNvSpPr>
          <p:nvPr/>
        </p:nvSpPr>
        <p:spPr>
          <a:xfrm>
            <a:off x="191163" y="3544149"/>
            <a:ext cx="2957800" cy="50366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defPPr>
              <a:defRPr lang="pt-BR"/>
            </a:defPPr>
            <a:lvl1pPr indent="0" defTabSz="1087636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b="1">
                <a:solidFill>
                  <a:schemeClr val="tx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dirty="0"/>
              <a:t>Time Cross </a:t>
            </a:r>
            <a:r>
              <a:rPr lang="en-US" dirty="0" err="1"/>
              <a:t>Funcional</a:t>
            </a:r>
            <a:r>
              <a:rPr lang="en-US" dirty="0"/>
              <a:t>: Pfizer + </a:t>
            </a:r>
            <a:r>
              <a:rPr lang="en-US" dirty="0" err="1"/>
              <a:t>Cliente</a:t>
            </a:r>
            <a:endParaRPr lang="en-US" dirty="0"/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Ágil</a:t>
            </a:r>
            <a:r>
              <a:rPr lang="en-US" dirty="0"/>
              <a:t> 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96386713-10F2-4FBB-8128-3D4AC5B1E892}"/>
              </a:ext>
            </a:extLst>
          </p:cNvPr>
          <p:cNvSpPr txBox="1"/>
          <p:nvPr/>
        </p:nvSpPr>
        <p:spPr>
          <a:xfrm>
            <a:off x="0" y="306186"/>
            <a:ext cx="11443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30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GUIA DE EXECUÇÃO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C114527-4ED8-422B-AA2B-6B40AD4D127E}"/>
              </a:ext>
            </a:extLst>
          </p:cNvPr>
          <p:cNvSpPr txBox="1"/>
          <p:nvPr/>
        </p:nvSpPr>
        <p:spPr>
          <a:xfrm>
            <a:off x="0" y="815733"/>
            <a:ext cx="114433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pt-BR" dirty="0"/>
              <a:t>Premissas para executar e potencializar o resultado de iniciativas sob o guarda-chuva IHS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C4DC85-73FC-43BB-82A0-E4FF1CF7EAA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4512947" y="1635880"/>
            <a:ext cx="772673" cy="65033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2E87C4A-F60C-43F1-B874-9077E23CC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805" y="2893242"/>
            <a:ext cx="1922173" cy="135814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B395357-AD8B-4F5A-A2BF-C1924CF167C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6276621" y="1635880"/>
            <a:ext cx="798990" cy="7989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3CF2CCC-B852-4490-B085-2D14EC798AF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7222338" y="3241718"/>
            <a:ext cx="701782" cy="69254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9628E73-5F1B-4F45-8D68-8D411B517A83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6253018" y="4713991"/>
            <a:ext cx="846196" cy="83506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2AA7F89-E95C-4502-9FFB-7E0253FAB9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7219" y="4756192"/>
            <a:ext cx="758401" cy="758401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86C0B043-D03B-4F65-A948-5D5C2CAB90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1323" y="3132317"/>
            <a:ext cx="887377" cy="8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5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30CFE5FD-4460-43C3-A813-996AD1F4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2236"/>
            <a:ext cx="3493367" cy="48576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90398A2-1FAD-E54A-83E5-1787EDBBFAF6}"/>
              </a:ext>
            </a:extLst>
          </p:cNvPr>
          <p:cNvSpPr/>
          <p:nvPr/>
        </p:nvSpPr>
        <p:spPr>
          <a:xfrm>
            <a:off x="165300" y="1392975"/>
            <a:ext cx="3651899" cy="5071753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0120C1A-629E-2444-8020-22C4E065ABB1}"/>
              </a:ext>
            </a:extLst>
          </p:cNvPr>
          <p:cNvSpPr/>
          <p:nvPr/>
        </p:nvSpPr>
        <p:spPr>
          <a:xfrm>
            <a:off x="4064862" y="1392975"/>
            <a:ext cx="3650400" cy="507175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79735D-C242-2E48-865E-81E538314FC0}"/>
              </a:ext>
            </a:extLst>
          </p:cNvPr>
          <p:cNvSpPr/>
          <p:nvPr/>
        </p:nvSpPr>
        <p:spPr>
          <a:xfrm>
            <a:off x="7986194" y="1392975"/>
            <a:ext cx="3650400" cy="507175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79A45-7A90-AC4F-9CCE-B8F53E9BEA37}"/>
              </a:ext>
            </a:extLst>
          </p:cNvPr>
          <p:cNvSpPr txBox="1"/>
          <p:nvPr/>
        </p:nvSpPr>
        <p:spPr>
          <a:xfrm>
            <a:off x="165300" y="2872726"/>
            <a:ext cx="3651899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RELAÇÕES COMERCIAIS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F903671-C3FA-1B49-8AEB-41B4CBC933FC}"/>
              </a:ext>
            </a:extLst>
          </p:cNvPr>
          <p:cNvSpPr txBox="1">
            <a:spLocks/>
          </p:cNvSpPr>
          <p:nvPr/>
        </p:nvSpPr>
        <p:spPr>
          <a:xfrm>
            <a:off x="240606" y="3373532"/>
            <a:ext cx="3651897" cy="182947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ct val="200000"/>
              </a:lnSpc>
            </a:pP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Reconhecimento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do valor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estratégico</a:t>
            </a: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l" defTabSz="543818">
              <a:lnSpc>
                <a:spcPct val="200000"/>
              </a:lnSpc>
            </a:pP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Fortalecimento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do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papel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de Hub de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Saúde</a:t>
            </a: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l" defTabSz="543818">
              <a:lnSpc>
                <a:spcPct val="200000"/>
              </a:lnSpc>
            </a:pP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Pacientes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+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fiéis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/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engajados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com as redes</a:t>
            </a:r>
          </a:p>
          <a:p>
            <a:pPr algn="l" defTabSz="543818">
              <a:lnSpc>
                <a:spcPct val="200000"/>
              </a:lnSpc>
            </a:pP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Desenvolvimento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de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categorias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estratégicas</a:t>
            </a: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315FCE-D9AC-9E4B-813F-2750378BCBB2}"/>
              </a:ext>
            </a:extLst>
          </p:cNvPr>
          <p:cNvSpPr txBox="1"/>
          <p:nvPr/>
        </p:nvSpPr>
        <p:spPr>
          <a:xfrm>
            <a:off x="4075748" y="2872726"/>
            <a:ext cx="3620453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PAPEL DO SHP/HPM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1BA644-889B-0C44-8FD4-95AC73A77A52}"/>
              </a:ext>
            </a:extLst>
          </p:cNvPr>
          <p:cNvSpPr txBox="1"/>
          <p:nvPr/>
        </p:nvSpPr>
        <p:spPr>
          <a:xfrm>
            <a:off x="7982998" y="2872726"/>
            <a:ext cx="3653595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POSICIONAMENTO PÓS B.M 3.3</a:t>
            </a:r>
          </a:p>
        </p:txBody>
      </p:sp>
      <p:sp>
        <p:nvSpPr>
          <p:cNvPr id="25" name="TextBox 1">
            <a:extLst>
              <a:ext uri="{FF2B5EF4-FFF2-40B4-BE49-F238E27FC236}">
                <a16:creationId xmlns:a16="http://schemas.microsoft.com/office/drawing/2014/main" id="{BD7627FF-3F7F-4BC4-BDA5-D77A7F837069}"/>
              </a:ext>
            </a:extLst>
          </p:cNvPr>
          <p:cNvSpPr txBox="1"/>
          <p:nvPr/>
        </p:nvSpPr>
        <p:spPr>
          <a:xfrm>
            <a:off x="266700" y="306186"/>
            <a:ext cx="11239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30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CONCLUSÕES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8A1BF75-70B4-4119-B410-7655185F0B01}"/>
              </a:ext>
            </a:extLst>
          </p:cNvPr>
          <p:cNvSpPr txBox="1"/>
          <p:nvPr/>
        </p:nvSpPr>
        <p:spPr>
          <a:xfrm>
            <a:off x="266700" y="889387"/>
            <a:ext cx="1150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Respeitadas as premissas do guia de execução, daremos  </a:t>
            </a:r>
            <a:r>
              <a:rPr lang="pt-BR" sz="1800" b="1" dirty="0">
                <a:solidFill>
                  <a:srgbClr val="0000FF"/>
                </a:solidFill>
                <a:latin typeface="Poppins" pitchFamily="2" charset="77"/>
                <a:ea typeface="+mn-ea"/>
                <a:cs typeface="Poppins" pitchFamily="2" charset="77"/>
              </a:rPr>
              <a:t>continuidade</a:t>
            </a:r>
            <a:r>
              <a:rPr lang="pt-BR" dirty="0"/>
              <a:t> </a:t>
            </a:r>
            <a:r>
              <a:rPr lang="pt-BR" sz="1800" b="1" dirty="0">
                <a:solidFill>
                  <a:srgbClr val="0000FF"/>
                </a:solidFill>
                <a:latin typeface="Poppins" pitchFamily="2" charset="77"/>
                <a:ea typeface="+mn-ea"/>
                <a:cs typeface="Poppins" pitchFamily="2" charset="77"/>
              </a:rPr>
              <a:t>às iniciativas IHS</a:t>
            </a:r>
            <a:r>
              <a:rPr lang="pt-BR" dirty="0"/>
              <a:t>, pois: 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74E0DFB-957F-4127-B0A5-399866CADF2D}"/>
              </a:ext>
            </a:extLst>
          </p:cNvPr>
          <p:cNvSpPr txBox="1">
            <a:spLocks/>
          </p:cNvSpPr>
          <p:nvPr/>
        </p:nvSpPr>
        <p:spPr>
          <a:xfrm>
            <a:off x="4094808" y="3373532"/>
            <a:ext cx="3620453" cy="182947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ct val="200000"/>
              </a:lnSpc>
            </a:pP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Mapeamento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de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oportunidades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estratégicas</a:t>
            </a: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l" defTabSz="543818">
              <a:lnSpc>
                <a:spcPct val="200000"/>
              </a:lnSpc>
            </a:pP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Conexão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com + stakeholders da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conta</a:t>
            </a: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l" defTabSz="543818">
              <a:lnSpc>
                <a:spcPct val="200000"/>
              </a:lnSpc>
            </a:pP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Atuação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#OnePfizer no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cliente</a:t>
            </a: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l" defTabSz="543818">
              <a:lnSpc>
                <a:spcPct val="200000"/>
              </a:lnSpc>
            </a:pP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B842ED4F-0295-4B9E-ADC9-CB09896F6167}"/>
              </a:ext>
            </a:extLst>
          </p:cNvPr>
          <p:cNvSpPr txBox="1">
            <a:spLocks/>
          </p:cNvSpPr>
          <p:nvPr/>
        </p:nvSpPr>
        <p:spPr>
          <a:xfrm>
            <a:off x="8050614" y="3373532"/>
            <a:ext cx="3744058" cy="2303451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ct val="200000"/>
              </a:lnSpc>
            </a:pP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Paciente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e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cliente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no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centro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da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estratégia</a:t>
            </a: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l" defTabSz="543818">
              <a:lnSpc>
                <a:spcPct val="200000"/>
              </a:lnSpc>
            </a:pP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Cocriação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com valor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percebido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pelo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cliente</a:t>
            </a: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l" defTabSz="543818">
              <a:lnSpc>
                <a:spcPct val="200000"/>
              </a:lnSpc>
            </a:pP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Abordagem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inovadora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com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foco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em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conteúdo</a:t>
            </a: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l" defTabSz="543818">
              <a:lnSpc>
                <a:spcPct val="200000"/>
              </a:lnSpc>
            </a:pP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Pfizer Brand Awareness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perante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os</a:t>
            </a:r>
            <a:r>
              <a:rPr lang="en-US" sz="14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pacientes</a:t>
            </a: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algn="l" defTabSz="543818">
              <a:lnSpc>
                <a:spcPct val="200000"/>
              </a:lnSpc>
            </a:pPr>
            <a:endParaRPr lang="en-US" sz="1400" b="1" dirty="0">
              <a:solidFill>
                <a:srgbClr val="FFFFFF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3DB0F2-BDC0-41B8-B61F-E5DD13F0D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151"/>
          <a:stretch/>
        </p:blipFill>
        <p:spPr>
          <a:xfrm>
            <a:off x="159242" y="1418495"/>
            <a:ext cx="3664014" cy="146681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33B391EA-397C-4116-BACA-1F6F2F5101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61805" y="1895591"/>
            <a:ext cx="798990" cy="79899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3260772-272C-4645-A2CC-200C3516A0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151"/>
          <a:stretch/>
        </p:blipFill>
        <p:spPr>
          <a:xfrm>
            <a:off x="4054443" y="1418495"/>
            <a:ext cx="3664014" cy="146681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CF947B2-9079-427A-9328-BFD6A31C84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151"/>
          <a:stretch/>
        </p:blipFill>
        <p:spPr>
          <a:xfrm>
            <a:off x="7983466" y="1418495"/>
            <a:ext cx="3664014" cy="1466818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CA3992C6-68A4-4034-86AB-B4876F8FBFD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32929" y="1744462"/>
            <a:ext cx="907041" cy="907041"/>
          </a:xfrm>
          <a:prstGeom prst="rect">
            <a:avLst/>
          </a:prstGeom>
        </p:spPr>
      </p:pic>
      <p:pic>
        <p:nvPicPr>
          <p:cNvPr id="35" name="Imagem 34" descr="Logotipo&#10;&#10;Descrição gerada automaticamente">
            <a:extLst>
              <a:ext uri="{FF2B5EF4-FFF2-40B4-BE49-F238E27FC236}">
                <a16:creationId xmlns:a16="http://schemas.microsoft.com/office/drawing/2014/main" id="{E30C59D8-E1FD-46C3-A820-C5465C60DE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69" y="2043083"/>
            <a:ext cx="1112049" cy="4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0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774E56B1-95B6-438E-A27F-0BB469283B12}"/>
              </a:ext>
              <a:ext uri="{BD8A67C1-7CF0-4BEE-AF09-CA368C767F24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4ADB6081-7A92-4638-99C1-0000011A43AB}"/>
              </a:ext>
            </a:extLst>
          </p:cNvPr>
          <p:cNvSpPr/>
          <p:nvPr/>
        </p:nvSpPr>
        <p:spPr>
          <a:xfrm>
            <a:off x="6807200" y="2311400"/>
            <a:ext cx="3657600" cy="3251200"/>
          </a:xfrm>
          <a:prstGeom prst="roundRect">
            <a:avLst>
              <a:gd name="adj" fmla="val 10950"/>
            </a:avLst>
          </a:prstGeom>
          <a:solidFill>
            <a:schemeClr val="tx1"/>
          </a:solidFill>
          <a:ln w="63500">
            <a:noFill/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2">
            <a:extLst>
              <a:ext uri="{A1E0DB59-FC50-4CEB-BE06-4671F9B2D51B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1337244D-340F-4DB4-8B80-2B11B2A28159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1016000" y="2209801"/>
            <a:ext cx="7086600" cy="2630321"/>
          </a:xfrm>
        </p:spPr>
        <p:txBody>
          <a:bodyPr rtlCol="0"/>
          <a:lstStyle/>
          <a:p>
            <a:r>
              <a:rPr lang="pt-BR" sz="6400" dirty="0" err="1">
                <a:solidFill>
                  <a:srgbClr val="FFFFFF"/>
                </a:solidFill>
              </a:rPr>
              <a:t>oBRIGADO</a:t>
            </a:r>
            <a:endParaRPr lang="en-US" sz="6400" dirty="0">
              <a:latin typeface="Calibri Light-demi_bold"/>
            </a:endParaRPr>
          </a:p>
        </p:txBody>
      </p:sp>
      <p:sp>
        <p:nvSpPr>
          <p:cNvPr id="8" name="Rounded Rectangle 19">
            <a:extLst>
              <a:ext uri="{FF2B5EF4-FFF2-40B4-BE49-F238E27FC236}">
                <a16:creationId xmlns:a16="http://schemas.microsoft.com/office/drawing/2014/main" id="{1ED1E72E-1D27-48C4-8A2E-1EF09EC6F2AD}"/>
              </a:ext>
              <a:ext uri="{BD8A67C1-7CF0-4BEE-AF09-CA368C767F24}">
                <a16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xmlns="" id="{4ADB6081-7A92-4638-99C1-0000011A43AB}"/>
              </a:ext>
            </a:extLst>
          </p:cNvPr>
          <p:cNvSpPr/>
          <p:nvPr/>
        </p:nvSpPr>
        <p:spPr>
          <a:xfrm>
            <a:off x="7112000" y="2311400"/>
            <a:ext cx="3454400" cy="3073400"/>
          </a:xfrm>
          <a:prstGeom prst="roundRect">
            <a:avLst>
              <a:gd name="adj" fmla="val 10950"/>
            </a:avLst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927100" sx="102000" sy="102000">
              <a:srgbClr val="000000">
                <a:alpha val="39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Google Shape;218;p1">
            <a:extLst>
              <a:ext uri="{FF2B5EF4-FFF2-40B4-BE49-F238E27FC236}">
                <a16:creationId xmlns:a16="http://schemas.microsoft.com/office/drawing/2014/main" id="{BBA3B4A4-5193-4DFB-BE60-55F77F46BB76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6807200" y="2311401"/>
            <a:ext cx="4174861" cy="2953713"/>
          </a:xfrm>
          <a:prstGeom prst="rect">
            <a:avLst/>
          </a:prstGeom>
          <a:noFill/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059B857-8853-4975-8216-C5DAF617E2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84" y="4938431"/>
            <a:ext cx="865159" cy="35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47923"/>
      </p:ext>
      <p:ext uri="{BF77F6D7-3312-48D7-B575-DE7BE53874E7}">
        <p14:creationId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p14="http://schemas.microsoft.com/office/powerpoint/2010/main" xmlns="" val="162319129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DDF0E-EFD7-4A7A-822F-EC384553CE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84200"/>
            <a:ext cx="3952240" cy="5505450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rgbClr val="0070C0"/>
                </a:solidFill>
                <a:latin typeface="Montserrat" panose="020B0604020202020204" charset="0"/>
                <a:cs typeface="Arial" panose="020B0604020202020204" pitchFamily="34" charset="0"/>
              </a:rPr>
              <a:t>AGENDA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71E29ECE-344D-467B-8461-8D300CB913F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83977476"/>
              </p:ext>
            </p:extLst>
          </p:nvPr>
        </p:nvGraphicFramePr>
        <p:xfrm>
          <a:off x="5927725" y="620713"/>
          <a:ext cx="6264275" cy="550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C968121A-CB43-417C-9956-ADE4D7B59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72236"/>
            <a:ext cx="3493367" cy="4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7C08E2-C22A-4B4E-9903-12ED120AEEE1}"/>
              </a:ext>
            </a:extLst>
          </p:cNvPr>
          <p:cNvSpPr txBox="1"/>
          <p:nvPr/>
        </p:nvSpPr>
        <p:spPr>
          <a:xfrm>
            <a:off x="71020" y="260038"/>
            <a:ext cx="11052699" cy="603975"/>
          </a:xfrm>
          <a:prstGeom prst="rect">
            <a:avLst/>
          </a:prstGeom>
          <a:noFill/>
        </p:spPr>
        <p:txBody>
          <a:bodyPr vert="horz" wrap="square" lIns="182843" tIns="91422" rIns="182843" bIns="91422" rtlCol="0" anchor="ctr">
            <a:spAutoFit/>
          </a:bodyPr>
          <a:lstStyle>
            <a:defPPr>
              <a:defRPr lang="pt-BR"/>
            </a:defPPr>
            <a:lvl1pPr algn="ctr" defTabSz="914217">
              <a:lnSpc>
                <a:spcPct val="90000"/>
              </a:lnSpc>
              <a:spcBef>
                <a:spcPct val="0"/>
              </a:spcBef>
              <a:buNone/>
              <a:defRPr sz="3000" b="1" i="0">
                <a:solidFill>
                  <a:srgbClr val="00B0F0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O QUE SÃO INICIATIVAS IHS?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A20CBA88-7607-AC42-871A-95C426A89990}"/>
              </a:ext>
            </a:extLst>
          </p:cNvPr>
          <p:cNvSpPr/>
          <p:nvPr/>
        </p:nvSpPr>
        <p:spPr>
          <a:xfrm>
            <a:off x="-579134" y="1364345"/>
            <a:ext cx="4470901" cy="4470901"/>
          </a:xfrm>
          <a:prstGeom prst="arc">
            <a:avLst>
              <a:gd name="adj1" fmla="val 16200000"/>
              <a:gd name="adj2" fmla="val 5410514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C3E3FC-5E40-EC41-B114-8E97B5864B14}"/>
              </a:ext>
            </a:extLst>
          </p:cNvPr>
          <p:cNvSpPr/>
          <p:nvPr/>
        </p:nvSpPr>
        <p:spPr>
          <a:xfrm>
            <a:off x="1549251" y="1257279"/>
            <a:ext cx="214132" cy="2141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FEA11F-D290-3746-92FE-8A4CAAC79A3D}"/>
              </a:ext>
            </a:extLst>
          </p:cNvPr>
          <p:cNvSpPr/>
          <p:nvPr/>
        </p:nvSpPr>
        <p:spPr>
          <a:xfrm>
            <a:off x="1549251" y="5728180"/>
            <a:ext cx="214132" cy="2141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CF7477-18D4-2E4A-9CCE-E04B20835EF0}"/>
              </a:ext>
            </a:extLst>
          </p:cNvPr>
          <p:cNvSpPr/>
          <p:nvPr/>
        </p:nvSpPr>
        <p:spPr>
          <a:xfrm>
            <a:off x="3482248" y="3190276"/>
            <a:ext cx="819038" cy="8190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97BF78-9EC7-C84A-926E-F1B83B6BDFCC}"/>
              </a:ext>
            </a:extLst>
          </p:cNvPr>
          <p:cNvSpPr/>
          <p:nvPr/>
        </p:nvSpPr>
        <p:spPr>
          <a:xfrm>
            <a:off x="2161448" y="5222276"/>
            <a:ext cx="819038" cy="8190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0D7CB5-E14B-574D-9E5E-EF5954173AD3}"/>
              </a:ext>
            </a:extLst>
          </p:cNvPr>
          <p:cNvSpPr/>
          <p:nvPr/>
        </p:nvSpPr>
        <p:spPr>
          <a:xfrm>
            <a:off x="2161448" y="1158276"/>
            <a:ext cx="819038" cy="8190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0D3E4D-EB78-0C44-AB74-C89FF6B7FBB8}"/>
              </a:ext>
            </a:extLst>
          </p:cNvPr>
          <p:cNvSpPr txBox="1"/>
          <p:nvPr/>
        </p:nvSpPr>
        <p:spPr>
          <a:xfrm>
            <a:off x="4630675" y="3259049"/>
            <a:ext cx="1269899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pt-BR"/>
            </a:defPPr>
            <a:lvl1pPr algn="ctr" defTabSz="914217">
              <a:defRPr sz="1600" b="1" spc="-15">
                <a:solidFill>
                  <a:schemeClr val="tx1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>
                <a:solidFill>
                  <a:srgbClr val="00B0F0"/>
                </a:solidFill>
              </a:rPr>
              <a:t>CONCEITO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0B14365-CE9E-9E4C-B6B1-2CCEEEE683FE}"/>
              </a:ext>
            </a:extLst>
          </p:cNvPr>
          <p:cNvSpPr txBox="1">
            <a:spLocks/>
          </p:cNvSpPr>
          <p:nvPr/>
        </p:nvSpPr>
        <p:spPr>
          <a:xfrm>
            <a:off x="4252397" y="3647128"/>
            <a:ext cx="7181930" cy="68833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defPPr>
              <a:defRPr lang="pt-BR"/>
            </a:defPPr>
            <a:lvl1pPr indent="0" defTabSz="1087636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b="1">
                <a:solidFill>
                  <a:schemeClr val="tx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b="0" dirty="0" err="1">
                <a:solidFill>
                  <a:schemeClr val="tx2"/>
                </a:solidFill>
              </a:rPr>
              <a:t>Solução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baseada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na</a:t>
            </a:r>
            <a:r>
              <a:rPr lang="en-US" b="0" dirty="0">
                <a:solidFill>
                  <a:schemeClr val="tx2"/>
                </a:solidFill>
              </a:rPr>
              <a:t> jornada do </a:t>
            </a:r>
            <a:r>
              <a:rPr lang="en-US" b="0" dirty="0" err="1">
                <a:solidFill>
                  <a:schemeClr val="tx2"/>
                </a:solidFill>
              </a:rPr>
              <a:t>paciente</a:t>
            </a:r>
            <a:r>
              <a:rPr lang="en-US" b="0" dirty="0">
                <a:solidFill>
                  <a:schemeClr val="tx2"/>
                </a:solidFill>
              </a:rPr>
              <a:t> com </a:t>
            </a:r>
            <a:r>
              <a:rPr lang="en-US" b="0" dirty="0" err="1">
                <a:solidFill>
                  <a:schemeClr val="tx2"/>
                </a:solidFill>
              </a:rPr>
              <a:t>foco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em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aumentar</a:t>
            </a:r>
            <a:r>
              <a:rPr lang="en-US" b="0" dirty="0">
                <a:solidFill>
                  <a:schemeClr val="tx2"/>
                </a:solidFill>
              </a:rPr>
              <a:t> a </a:t>
            </a:r>
            <a:r>
              <a:rPr lang="en-US" dirty="0" err="1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conscientização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em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relação</a:t>
            </a:r>
            <a:r>
              <a:rPr lang="en-US" b="0" dirty="0">
                <a:solidFill>
                  <a:schemeClr val="tx2"/>
                </a:solidFill>
              </a:rPr>
              <a:t> à </a:t>
            </a:r>
            <a:r>
              <a:rPr lang="en-US" b="0" dirty="0" err="1">
                <a:solidFill>
                  <a:schemeClr val="tx2"/>
                </a:solidFill>
              </a:rPr>
              <a:t>importância</a:t>
            </a:r>
            <a:r>
              <a:rPr lang="en-US" b="0" dirty="0">
                <a:solidFill>
                  <a:schemeClr val="tx2"/>
                </a:solidFill>
              </a:rPr>
              <a:t> da </a:t>
            </a:r>
            <a:r>
              <a:rPr lang="en-US" b="0" dirty="0" err="1">
                <a:solidFill>
                  <a:schemeClr val="tx2"/>
                </a:solidFill>
              </a:rPr>
              <a:t>correta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adesão</a:t>
            </a:r>
            <a:r>
              <a:rPr lang="en-US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ao</a:t>
            </a:r>
            <a:r>
              <a:rPr lang="en-US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tratamento</a:t>
            </a:r>
            <a:r>
              <a:rPr lang="en-US" b="0" dirty="0">
                <a:solidFill>
                  <a:schemeClr val="tx2"/>
                </a:solidFill>
              </a:rPr>
              <a:t>, </a:t>
            </a:r>
            <a:r>
              <a:rPr lang="en-US" b="0" dirty="0" err="1">
                <a:solidFill>
                  <a:schemeClr val="tx2"/>
                </a:solidFill>
              </a:rPr>
              <a:t>bem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como</a:t>
            </a:r>
            <a:r>
              <a:rPr lang="en-US" b="0" dirty="0">
                <a:solidFill>
                  <a:schemeClr val="tx2"/>
                </a:solidFill>
              </a:rPr>
              <a:t> do </a:t>
            </a:r>
            <a:r>
              <a:rPr lang="en-US" dirty="0" err="1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cuidado</a:t>
            </a:r>
            <a:r>
              <a:rPr lang="en-US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preditivo</a:t>
            </a:r>
            <a:r>
              <a:rPr lang="en-US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relacionado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ao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risco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potencial</a:t>
            </a:r>
            <a:r>
              <a:rPr lang="en-US" b="0" dirty="0">
                <a:solidFill>
                  <a:schemeClr val="tx2"/>
                </a:solidFill>
              </a:rPr>
              <a:t> de </a:t>
            </a:r>
            <a:r>
              <a:rPr lang="en-US" b="0" dirty="0" err="1">
                <a:solidFill>
                  <a:schemeClr val="tx2"/>
                </a:solidFill>
              </a:rPr>
              <a:t>desenvolvimento</a:t>
            </a:r>
            <a:r>
              <a:rPr lang="en-US" b="0" dirty="0">
                <a:solidFill>
                  <a:schemeClr val="tx2"/>
                </a:solidFill>
              </a:rPr>
              <a:t> de </a:t>
            </a:r>
            <a:r>
              <a:rPr lang="en-US" b="0" dirty="0" err="1">
                <a:solidFill>
                  <a:schemeClr val="tx2"/>
                </a:solidFill>
              </a:rPr>
              <a:t>alguma</a:t>
            </a:r>
            <a:r>
              <a:rPr lang="en-US" b="0" dirty="0">
                <a:solidFill>
                  <a:schemeClr val="tx2"/>
                </a:solidFill>
              </a:rPr>
              <a:t> </a:t>
            </a:r>
            <a:r>
              <a:rPr lang="en-US" b="0" dirty="0" err="1">
                <a:solidFill>
                  <a:schemeClr val="tx2"/>
                </a:solidFill>
              </a:rPr>
              <a:t>patologia</a:t>
            </a:r>
            <a:r>
              <a:rPr lang="en-US" b="0" dirty="0">
                <a:solidFill>
                  <a:schemeClr val="tx2"/>
                </a:solidFill>
              </a:rPr>
              <a:t> de interesse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6F0024-D025-B949-8C36-6B07D8C9E562}"/>
              </a:ext>
            </a:extLst>
          </p:cNvPr>
          <p:cNvSpPr txBox="1"/>
          <p:nvPr/>
        </p:nvSpPr>
        <p:spPr>
          <a:xfrm>
            <a:off x="3313588" y="5451797"/>
            <a:ext cx="133081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pt-BR"/>
            </a:defPPr>
            <a:lvl1pPr algn="ctr" defTabSz="914217">
              <a:defRPr sz="1600" b="1" spc="-15">
                <a:solidFill>
                  <a:schemeClr val="tx1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OBJETIVOS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A4831-56AB-074B-9517-9DE6BC8373C3}"/>
              </a:ext>
            </a:extLst>
          </p:cNvPr>
          <p:cNvSpPr txBox="1"/>
          <p:nvPr/>
        </p:nvSpPr>
        <p:spPr>
          <a:xfrm>
            <a:off x="3426919" y="1061915"/>
            <a:ext cx="1816289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pt-BR"/>
            </a:defPPr>
            <a:lvl1pPr algn="ctr" defTabSz="914217">
              <a:defRPr sz="1400" b="1" spc="-15">
                <a:solidFill>
                  <a:schemeClr val="tx1">
                    <a:lumMod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sz="1600" dirty="0">
                <a:solidFill>
                  <a:srgbClr val="00B0F0"/>
                </a:solidFill>
              </a:rPr>
              <a:t>OPORTUNIDADE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3615ACB-2309-EB43-ABF2-0C7C4E69E370}"/>
              </a:ext>
            </a:extLst>
          </p:cNvPr>
          <p:cNvSpPr txBox="1">
            <a:spLocks/>
          </p:cNvSpPr>
          <p:nvPr/>
        </p:nvSpPr>
        <p:spPr>
          <a:xfrm>
            <a:off x="3482248" y="1448305"/>
            <a:ext cx="6780211" cy="1020729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defPPr>
              <a:defRPr lang="pt-BR"/>
            </a:defPPr>
            <a:lvl1pPr indent="0" defTabSz="1087636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1200" b="1">
                <a:solidFill>
                  <a:schemeClr val="tx1">
                    <a:lumMod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b="0" dirty="0" err="1">
                <a:solidFill>
                  <a:srgbClr val="111111"/>
                </a:solidFill>
              </a:rPr>
              <a:t>Adesão</a:t>
            </a:r>
            <a:r>
              <a:rPr lang="en-US" b="0" dirty="0">
                <a:solidFill>
                  <a:srgbClr val="111111"/>
                </a:solidFill>
              </a:rPr>
              <a:t> </a:t>
            </a:r>
            <a:r>
              <a:rPr lang="en-US" b="0" dirty="0" err="1">
                <a:solidFill>
                  <a:srgbClr val="111111"/>
                </a:solidFill>
              </a:rPr>
              <a:t>ao</a:t>
            </a:r>
            <a:r>
              <a:rPr lang="en-US" b="0" dirty="0">
                <a:solidFill>
                  <a:srgbClr val="111111"/>
                </a:solidFill>
              </a:rPr>
              <a:t> </a:t>
            </a:r>
            <a:r>
              <a:rPr lang="en-US" b="0" dirty="0" err="1">
                <a:solidFill>
                  <a:srgbClr val="111111"/>
                </a:solidFill>
              </a:rPr>
              <a:t>Tratamento</a:t>
            </a:r>
            <a:endParaRPr lang="en-US" b="0" dirty="0">
              <a:solidFill>
                <a:srgbClr val="111111"/>
              </a:solidFill>
            </a:endParaRPr>
          </a:p>
          <a:p>
            <a:r>
              <a:rPr lang="en-US" b="0" dirty="0" err="1">
                <a:solidFill>
                  <a:srgbClr val="111111"/>
                </a:solidFill>
              </a:rPr>
              <a:t>Diagnóstico</a:t>
            </a:r>
            <a:r>
              <a:rPr lang="en-US" b="0" dirty="0">
                <a:solidFill>
                  <a:srgbClr val="111111"/>
                </a:solidFill>
              </a:rPr>
              <a:t> de </a:t>
            </a:r>
            <a:r>
              <a:rPr lang="en-US" b="0" dirty="0" err="1">
                <a:solidFill>
                  <a:srgbClr val="111111"/>
                </a:solidFill>
              </a:rPr>
              <a:t>algumas</a:t>
            </a:r>
            <a:r>
              <a:rPr lang="en-US" b="0" dirty="0">
                <a:solidFill>
                  <a:srgbClr val="111111"/>
                </a:solidFill>
              </a:rPr>
              <a:t> </a:t>
            </a:r>
            <a:r>
              <a:rPr lang="en-US" b="0" dirty="0" err="1">
                <a:solidFill>
                  <a:srgbClr val="111111"/>
                </a:solidFill>
              </a:rPr>
              <a:t>patologias</a:t>
            </a:r>
            <a:endParaRPr lang="en-US" b="0" dirty="0">
              <a:solidFill>
                <a:srgbClr val="111111"/>
              </a:solidFill>
            </a:endParaRPr>
          </a:p>
          <a:p>
            <a:r>
              <a:rPr lang="en-US" b="0" dirty="0" err="1">
                <a:solidFill>
                  <a:srgbClr val="111111"/>
                </a:solidFill>
              </a:rPr>
              <a:t>Farmácias</a:t>
            </a:r>
            <a:r>
              <a:rPr lang="en-US" b="0" dirty="0">
                <a:solidFill>
                  <a:srgbClr val="111111"/>
                </a:solidFill>
              </a:rPr>
              <a:t> </a:t>
            </a:r>
            <a:r>
              <a:rPr lang="en-US" b="0" dirty="0" err="1">
                <a:solidFill>
                  <a:srgbClr val="111111"/>
                </a:solidFill>
              </a:rPr>
              <a:t>como</a:t>
            </a:r>
            <a:r>
              <a:rPr lang="en-US" b="0" dirty="0">
                <a:solidFill>
                  <a:srgbClr val="111111"/>
                </a:solidFill>
              </a:rPr>
              <a:t> </a:t>
            </a:r>
            <a:r>
              <a:rPr lang="en-US" b="0" dirty="0" err="1">
                <a:solidFill>
                  <a:srgbClr val="111111"/>
                </a:solidFill>
              </a:rPr>
              <a:t>verdadeiros</a:t>
            </a:r>
            <a:r>
              <a:rPr lang="en-US" b="0" dirty="0">
                <a:solidFill>
                  <a:srgbClr val="111111"/>
                </a:solidFill>
              </a:rPr>
              <a:t> “Hubs de </a:t>
            </a:r>
            <a:r>
              <a:rPr lang="en-US" b="0" dirty="0" err="1">
                <a:solidFill>
                  <a:srgbClr val="111111"/>
                </a:solidFill>
              </a:rPr>
              <a:t>Saúde</a:t>
            </a:r>
            <a:r>
              <a:rPr lang="en-US" b="0" dirty="0">
                <a:solidFill>
                  <a:srgbClr val="111111"/>
                </a:solidFill>
              </a:rPr>
              <a:t>”</a:t>
            </a:r>
          </a:p>
          <a:p>
            <a:endParaRPr lang="en-US" b="0" dirty="0">
              <a:solidFill>
                <a:srgbClr val="111111"/>
              </a:solidFill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A137AE4D-AAD8-4EE6-A586-208F02480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10146" t="22294" r="9903" b="21492"/>
          <a:stretch/>
        </p:blipFill>
        <p:spPr>
          <a:xfrm>
            <a:off x="2260662" y="1349379"/>
            <a:ext cx="620610" cy="43634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965F864-48D3-4E78-8BFE-71924308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601298" y="3295138"/>
            <a:ext cx="580938" cy="58093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EC246AA8-E30B-4F3C-8F03-A6BBF8F8BCF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2250648" y="5321702"/>
            <a:ext cx="620610" cy="62061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153411B-E062-4ED5-B29E-45C91A7D9DEB}"/>
              </a:ext>
            </a:extLst>
          </p:cNvPr>
          <p:cNvSpPr txBox="1"/>
          <p:nvPr/>
        </p:nvSpPr>
        <p:spPr>
          <a:xfrm>
            <a:off x="4569280" y="5162714"/>
            <a:ext cx="3121068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914217"/>
            <a:r>
              <a:rPr lang="en-US" sz="1200" b="1" spc="-15" dirty="0" err="1">
                <a:solidFill>
                  <a:schemeClr val="tx1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Adesão</a:t>
            </a:r>
            <a:r>
              <a:rPr lang="en-US" sz="1200" b="1" spc="-15" dirty="0">
                <a:solidFill>
                  <a:schemeClr val="tx1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1200" b="1" spc="-15" dirty="0" err="1">
                <a:solidFill>
                  <a:schemeClr val="tx1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ao</a:t>
            </a:r>
            <a:r>
              <a:rPr lang="en-US" sz="1200" b="1" spc="-15" dirty="0">
                <a:solidFill>
                  <a:schemeClr val="tx1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1200" b="1" spc="-15" dirty="0" err="1">
                <a:solidFill>
                  <a:schemeClr val="tx1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tratamento</a:t>
            </a:r>
            <a:endParaRPr lang="en-US" sz="1200" b="1" spc="-15" dirty="0">
              <a:solidFill>
                <a:schemeClr val="tx1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32D7C0-DBEA-42EC-8802-BF315764B214}"/>
              </a:ext>
            </a:extLst>
          </p:cNvPr>
          <p:cNvSpPr txBox="1"/>
          <p:nvPr/>
        </p:nvSpPr>
        <p:spPr>
          <a:xfrm>
            <a:off x="4569280" y="5454148"/>
            <a:ext cx="3138618" cy="762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217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Riscos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relacionados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ao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abandono</a:t>
            </a:r>
            <a:endParaRPr lang="en-US" sz="1200" dirty="0">
              <a:solidFill>
                <a:srgbClr val="111111"/>
              </a:solidFill>
              <a:latin typeface="Lato Light" panose="020F0502020204030203" pitchFamily="34" charset="0"/>
              <a:ea typeface="Lato Light" panose="020F0502020204030203" pitchFamily="34" charset="0"/>
              <a:cs typeface="Open Sans Light"/>
            </a:endParaRPr>
          </a:p>
          <a:p>
            <a:pPr marL="171450" indent="-171450" defTabSz="914217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Benefícios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relacionados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a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correta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adesão</a:t>
            </a:r>
            <a:endParaRPr lang="en-US" sz="1200" dirty="0">
              <a:solidFill>
                <a:srgbClr val="111111"/>
              </a:solidFill>
              <a:latin typeface="Lato Light" panose="020F0502020204030203" pitchFamily="34" charset="0"/>
              <a:ea typeface="Lato Light" panose="020F0502020204030203" pitchFamily="34" charset="0"/>
              <a:cs typeface="Open Sans Light"/>
            </a:endParaRPr>
          </a:p>
          <a:p>
            <a:pPr marL="171450" indent="-171450" defTabSz="914217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Engajamento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ao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tratamento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</a:p>
        </p:txBody>
      </p:sp>
      <p:sp>
        <p:nvSpPr>
          <p:cNvPr id="43" name="TextBox 45">
            <a:extLst>
              <a:ext uri="{FF2B5EF4-FFF2-40B4-BE49-F238E27FC236}">
                <a16:creationId xmlns:a16="http://schemas.microsoft.com/office/drawing/2014/main" id="{A3D34858-8855-4935-84BD-320DC2C00F16}"/>
              </a:ext>
            </a:extLst>
          </p:cNvPr>
          <p:cNvSpPr txBox="1"/>
          <p:nvPr/>
        </p:nvSpPr>
        <p:spPr>
          <a:xfrm>
            <a:off x="7642583" y="5454148"/>
            <a:ext cx="4132055" cy="762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217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Grupos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de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Risco</a:t>
            </a:r>
            <a:endParaRPr lang="en-US" sz="1200" dirty="0">
              <a:solidFill>
                <a:srgbClr val="111111"/>
              </a:solidFill>
              <a:latin typeface="Lato Light" panose="020F0502020204030203" pitchFamily="34" charset="0"/>
              <a:ea typeface="Lato Light" panose="020F0502020204030203" pitchFamily="34" charset="0"/>
              <a:cs typeface="Open Sans Light"/>
            </a:endParaRPr>
          </a:p>
          <a:p>
            <a:pPr marL="171450" indent="-171450" defTabSz="914217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Histórico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de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uso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de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medicamentos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Preditores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de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Risco</a:t>
            </a:r>
            <a:endParaRPr lang="en-US" sz="1200" dirty="0">
              <a:solidFill>
                <a:srgbClr val="111111"/>
              </a:solidFill>
              <a:latin typeface="Lato Light" panose="020F0502020204030203" pitchFamily="34" charset="0"/>
              <a:ea typeface="Lato Light" panose="020F0502020204030203" pitchFamily="34" charset="0"/>
              <a:cs typeface="Open Sans Light"/>
            </a:endParaRPr>
          </a:p>
          <a:p>
            <a:pPr marL="171450" indent="-171450" defTabSz="914217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Pessoas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com interesse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nos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temas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a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serem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  <a:r>
              <a:rPr lang="en-US" sz="1200" dirty="0" err="1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abordados</a:t>
            </a:r>
            <a:r>
              <a:rPr lang="en-US" sz="1200" dirty="0">
                <a:solidFill>
                  <a:srgbClr val="11111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Open Sans Light"/>
              </a:rPr>
              <a:t> </a:t>
            </a:r>
          </a:p>
        </p:txBody>
      </p:sp>
      <p:sp>
        <p:nvSpPr>
          <p:cNvPr id="44" name="TextBox 40">
            <a:extLst>
              <a:ext uri="{FF2B5EF4-FFF2-40B4-BE49-F238E27FC236}">
                <a16:creationId xmlns:a16="http://schemas.microsoft.com/office/drawing/2014/main" id="{21E4D898-F40A-483C-A371-1DB5C1B46189}"/>
              </a:ext>
            </a:extLst>
          </p:cNvPr>
          <p:cNvSpPr txBox="1"/>
          <p:nvPr/>
        </p:nvSpPr>
        <p:spPr>
          <a:xfrm>
            <a:off x="7843362" y="5162714"/>
            <a:ext cx="337409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914217"/>
            <a:r>
              <a:rPr lang="en-US" sz="1200" b="1" spc="-15" dirty="0" err="1">
                <a:solidFill>
                  <a:schemeClr val="tx1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Cuidado</a:t>
            </a:r>
            <a:r>
              <a:rPr lang="en-US" sz="1200" b="1" spc="-15" dirty="0">
                <a:solidFill>
                  <a:schemeClr val="tx1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1200" b="1" spc="-15" dirty="0" err="1">
                <a:solidFill>
                  <a:schemeClr val="tx1">
                    <a:lumMod val="50000"/>
                  </a:schemeClr>
                </a:solidFill>
                <a:latin typeface="Poppins" pitchFamily="2" charset="77"/>
                <a:cs typeface="Poppins" pitchFamily="2" charset="77"/>
              </a:rPr>
              <a:t>Preditivo</a:t>
            </a:r>
            <a:endParaRPr lang="en-US" sz="1200" b="1" spc="-15" dirty="0">
              <a:solidFill>
                <a:schemeClr val="tx1">
                  <a:lumMod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236B8F0-2C55-4DB3-B145-ADE45A1ED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739" y="4972912"/>
            <a:ext cx="539543" cy="53954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3FE213-5E29-4B51-A6FA-59CB8016C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8529" y="4969522"/>
            <a:ext cx="540000" cy="54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6577DC8-5671-4259-8773-D3F6BBB0E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4829" y="821842"/>
            <a:ext cx="2236239" cy="2236239"/>
          </a:xfrm>
          <a:prstGeom prst="rect">
            <a:avLst/>
          </a:prstGeom>
        </p:spPr>
      </p:pic>
      <p:pic>
        <p:nvPicPr>
          <p:cNvPr id="24" name="Google Shape;218;p1">
            <a:extLst>
              <a:ext uri="{FF2B5EF4-FFF2-40B4-BE49-F238E27FC236}">
                <a16:creationId xmlns:a16="http://schemas.microsoft.com/office/drawing/2014/main" id="{EE1689A0-614E-4A18-95E1-0AAAC3444261}"/>
              </a:ext>
            </a:extLst>
          </p:cNvPr>
          <p:cNvPicPr preferRelativeResize="0"/>
          <p:nvPr/>
        </p:nvPicPr>
        <p:blipFill rotWithShape="1">
          <a:blip r:embed="rId8"/>
          <a:stretch/>
        </p:blipFill>
        <p:spPr>
          <a:xfrm>
            <a:off x="178276" y="2310325"/>
            <a:ext cx="2900365" cy="2177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26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/>
      <p:bldP spid="18" grpId="0"/>
      <p:bldP spid="27" grpId="0"/>
      <p:bldP spid="30" grpId="0"/>
      <p:bldP spid="31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74571-3541-9D4A-B75B-41F5190A084E}"/>
              </a:ext>
            </a:extLst>
          </p:cNvPr>
          <p:cNvSpPr txBox="1"/>
          <p:nvPr/>
        </p:nvSpPr>
        <p:spPr>
          <a:xfrm>
            <a:off x="573296" y="306186"/>
            <a:ext cx="10458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30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INICIATIVAS IHS - 2022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C70AC3DF-C52B-8842-97D8-3A238E5C9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9707" y="1508809"/>
            <a:ext cx="1296494" cy="4968976"/>
          </a:xfrm>
          <a:custGeom>
            <a:avLst/>
            <a:gdLst>
              <a:gd name="T0" fmla="*/ 2054 w 2083"/>
              <a:gd name="T1" fmla="*/ 7974 h 7975"/>
              <a:gd name="T2" fmla="*/ 2054 w 2083"/>
              <a:gd name="T3" fmla="*/ 7974 h 7975"/>
              <a:gd name="T4" fmla="*/ 2029 w 2083"/>
              <a:gd name="T5" fmla="*/ 7955 h 7975"/>
              <a:gd name="T6" fmla="*/ 4 w 2083"/>
              <a:gd name="T7" fmla="*/ 35 h 7975"/>
              <a:gd name="T8" fmla="*/ 4 w 2083"/>
              <a:gd name="T9" fmla="*/ 35 h 7975"/>
              <a:gd name="T10" fmla="*/ 22 w 2083"/>
              <a:gd name="T11" fmla="*/ 4 h 7975"/>
              <a:gd name="T12" fmla="*/ 22 w 2083"/>
              <a:gd name="T13" fmla="*/ 4 h 7975"/>
              <a:gd name="T14" fmla="*/ 52 w 2083"/>
              <a:gd name="T15" fmla="*/ 22 h 7975"/>
              <a:gd name="T16" fmla="*/ 2079 w 2083"/>
              <a:gd name="T17" fmla="*/ 7942 h 7975"/>
              <a:gd name="T18" fmla="*/ 2079 w 2083"/>
              <a:gd name="T19" fmla="*/ 7942 h 7975"/>
              <a:gd name="T20" fmla="*/ 2060 w 2083"/>
              <a:gd name="T21" fmla="*/ 7973 h 7975"/>
              <a:gd name="T22" fmla="*/ 2060 w 2083"/>
              <a:gd name="T23" fmla="*/ 7973 h 7975"/>
              <a:gd name="T24" fmla="*/ 2054 w 2083"/>
              <a:gd name="T25" fmla="*/ 7974 h 7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83" h="7975">
                <a:moveTo>
                  <a:pt x="2054" y="7974"/>
                </a:moveTo>
                <a:lnTo>
                  <a:pt x="2054" y="7974"/>
                </a:lnTo>
                <a:cubicBezTo>
                  <a:pt x="2043" y="7974"/>
                  <a:pt x="2032" y="7966"/>
                  <a:pt x="2029" y="7955"/>
                </a:cubicBezTo>
                <a:lnTo>
                  <a:pt x="4" y="35"/>
                </a:lnTo>
                <a:lnTo>
                  <a:pt x="4" y="35"/>
                </a:lnTo>
                <a:cubicBezTo>
                  <a:pt x="0" y="21"/>
                  <a:pt x="8" y="7"/>
                  <a:pt x="22" y="4"/>
                </a:cubicBezTo>
                <a:lnTo>
                  <a:pt x="22" y="4"/>
                </a:lnTo>
                <a:cubicBezTo>
                  <a:pt x="35" y="0"/>
                  <a:pt x="49" y="8"/>
                  <a:pt x="52" y="22"/>
                </a:cubicBezTo>
                <a:lnTo>
                  <a:pt x="2079" y="7942"/>
                </a:lnTo>
                <a:lnTo>
                  <a:pt x="2079" y="7942"/>
                </a:lnTo>
                <a:cubicBezTo>
                  <a:pt x="2082" y="7956"/>
                  <a:pt x="2074" y="7970"/>
                  <a:pt x="2060" y="7973"/>
                </a:cubicBezTo>
                <a:lnTo>
                  <a:pt x="2060" y="7973"/>
                </a:lnTo>
                <a:cubicBezTo>
                  <a:pt x="2058" y="7973"/>
                  <a:pt x="2056" y="7974"/>
                  <a:pt x="2054" y="797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3265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5" name="Freeform 208">
            <a:extLst>
              <a:ext uri="{FF2B5EF4-FFF2-40B4-BE49-F238E27FC236}">
                <a16:creationId xmlns:a16="http://schemas.microsoft.com/office/drawing/2014/main" id="{E199968F-5DD6-FC4E-A105-826AF44CF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368" y="1713328"/>
            <a:ext cx="318630" cy="318630"/>
          </a:xfrm>
          <a:custGeom>
            <a:avLst/>
            <a:gdLst>
              <a:gd name="T0" fmla="*/ 255 w 511"/>
              <a:gd name="T1" fmla="*/ 0 h 510"/>
              <a:gd name="T2" fmla="*/ 255 w 511"/>
              <a:gd name="T3" fmla="*/ 0 h 510"/>
              <a:gd name="T4" fmla="*/ 510 w 511"/>
              <a:gd name="T5" fmla="*/ 255 h 510"/>
              <a:gd name="T6" fmla="*/ 510 w 511"/>
              <a:gd name="T7" fmla="*/ 255 h 510"/>
              <a:gd name="T8" fmla="*/ 255 w 511"/>
              <a:gd name="T9" fmla="*/ 509 h 510"/>
              <a:gd name="T10" fmla="*/ 255 w 511"/>
              <a:gd name="T11" fmla="*/ 509 h 510"/>
              <a:gd name="T12" fmla="*/ 0 w 511"/>
              <a:gd name="T13" fmla="*/ 255 h 510"/>
              <a:gd name="T14" fmla="*/ 0 w 511"/>
              <a:gd name="T15" fmla="*/ 255 h 510"/>
              <a:gd name="T16" fmla="*/ 255 w 511"/>
              <a:gd name="T17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1" h="510">
                <a:moveTo>
                  <a:pt x="255" y="0"/>
                </a:moveTo>
                <a:lnTo>
                  <a:pt x="255" y="0"/>
                </a:lnTo>
                <a:cubicBezTo>
                  <a:pt x="396" y="0"/>
                  <a:pt x="510" y="114"/>
                  <a:pt x="510" y="255"/>
                </a:cubicBezTo>
                <a:lnTo>
                  <a:pt x="510" y="255"/>
                </a:lnTo>
                <a:cubicBezTo>
                  <a:pt x="510" y="395"/>
                  <a:pt x="396" y="509"/>
                  <a:pt x="255" y="509"/>
                </a:cubicBezTo>
                <a:lnTo>
                  <a:pt x="255" y="509"/>
                </a:lnTo>
                <a:cubicBezTo>
                  <a:pt x="114" y="509"/>
                  <a:pt x="0" y="395"/>
                  <a:pt x="0" y="255"/>
                </a:cubicBezTo>
                <a:lnTo>
                  <a:pt x="0" y="255"/>
                </a:lnTo>
                <a:cubicBezTo>
                  <a:pt x="0" y="114"/>
                  <a:pt x="114" y="0"/>
                  <a:pt x="255" y="0"/>
                </a:cubicBezTo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3265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8" name="Freeform 412">
            <a:extLst>
              <a:ext uri="{FF2B5EF4-FFF2-40B4-BE49-F238E27FC236}">
                <a16:creationId xmlns:a16="http://schemas.microsoft.com/office/drawing/2014/main" id="{0A82C21E-0C0F-884E-B418-E494425EB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858" y="1716293"/>
            <a:ext cx="1573921" cy="571336"/>
          </a:xfrm>
          <a:custGeom>
            <a:avLst/>
            <a:gdLst>
              <a:gd name="T0" fmla="*/ 2118 w 2525"/>
              <a:gd name="T1" fmla="*/ 0 h 918"/>
              <a:gd name="T2" fmla="*/ 102 w 2525"/>
              <a:gd name="T3" fmla="*/ 0 h 918"/>
              <a:gd name="T4" fmla="*/ 102 w 2525"/>
              <a:gd name="T5" fmla="*/ 0 h 918"/>
              <a:gd name="T6" fmla="*/ 0 w 2525"/>
              <a:gd name="T7" fmla="*/ 102 h 918"/>
              <a:gd name="T8" fmla="*/ 0 w 2525"/>
              <a:gd name="T9" fmla="*/ 816 h 918"/>
              <a:gd name="T10" fmla="*/ 0 w 2525"/>
              <a:gd name="T11" fmla="*/ 816 h 918"/>
              <a:gd name="T12" fmla="*/ 102 w 2525"/>
              <a:gd name="T13" fmla="*/ 917 h 918"/>
              <a:gd name="T14" fmla="*/ 2118 w 2525"/>
              <a:gd name="T15" fmla="*/ 917 h 918"/>
              <a:gd name="T16" fmla="*/ 2118 w 2525"/>
              <a:gd name="T17" fmla="*/ 917 h 918"/>
              <a:gd name="T18" fmla="*/ 2196 w 2525"/>
              <a:gd name="T19" fmla="*/ 880 h 918"/>
              <a:gd name="T20" fmla="*/ 2493 w 2525"/>
              <a:gd name="T21" fmla="*/ 524 h 918"/>
              <a:gd name="T22" fmla="*/ 2493 w 2525"/>
              <a:gd name="T23" fmla="*/ 524 h 918"/>
              <a:gd name="T24" fmla="*/ 2493 w 2525"/>
              <a:gd name="T25" fmla="*/ 393 h 918"/>
              <a:gd name="T26" fmla="*/ 2196 w 2525"/>
              <a:gd name="T27" fmla="*/ 36 h 918"/>
              <a:gd name="T28" fmla="*/ 2196 w 2525"/>
              <a:gd name="T29" fmla="*/ 36 h 918"/>
              <a:gd name="T30" fmla="*/ 2118 w 2525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8">
                <a:moveTo>
                  <a:pt x="2118" y="0"/>
                </a:moveTo>
                <a:lnTo>
                  <a:pt x="102" y="0"/>
                </a:lnTo>
                <a:lnTo>
                  <a:pt x="102" y="0"/>
                </a:lnTo>
                <a:cubicBezTo>
                  <a:pt x="46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6" y="917"/>
                  <a:pt x="102" y="917"/>
                </a:cubicBezTo>
                <a:lnTo>
                  <a:pt x="2118" y="917"/>
                </a:lnTo>
                <a:lnTo>
                  <a:pt x="2118" y="917"/>
                </a:lnTo>
                <a:cubicBezTo>
                  <a:pt x="2148" y="917"/>
                  <a:pt x="2176" y="904"/>
                  <a:pt x="2196" y="880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3"/>
                </a:cubicBezTo>
                <a:lnTo>
                  <a:pt x="2196" y="36"/>
                </a:lnTo>
                <a:lnTo>
                  <a:pt x="2196" y="36"/>
                </a:lnTo>
                <a:cubicBezTo>
                  <a:pt x="2176" y="13"/>
                  <a:pt x="2148" y="0"/>
                  <a:pt x="2118" y="0"/>
                </a:cubicBezTo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3265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6" name="Freeform 209">
            <a:extLst>
              <a:ext uri="{FF2B5EF4-FFF2-40B4-BE49-F238E27FC236}">
                <a16:creationId xmlns:a16="http://schemas.microsoft.com/office/drawing/2014/main" id="{B8EBDE86-DADF-6145-9D56-737005F8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736" y="3251196"/>
            <a:ext cx="318630" cy="315882"/>
          </a:xfrm>
          <a:custGeom>
            <a:avLst/>
            <a:gdLst>
              <a:gd name="T0" fmla="*/ 255 w 511"/>
              <a:gd name="T1" fmla="*/ 0 h 509"/>
              <a:gd name="T2" fmla="*/ 255 w 511"/>
              <a:gd name="T3" fmla="*/ 0 h 509"/>
              <a:gd name="T4" fmla="*/ 510 w 511"/>
              <a:gd name="T5" fmla="*/ 254 h 509"/>
              <a:gd name="T6" fmla="*/ 510 w 511"/>
              <a:gd name="T7" fmla="*/ 254 h 509"/>
              <a:gd name="T8" fmla="*/ 255 w 511"/>
              <a:gd name="T9" fmla="*/ 508 h 509"/>
              <a:gd name="T10" fmla="*/ 255 w 511"/>
              <a:gd name="T11" fmla="*/ 508 h 509"/>
              <a:gd name="T12" fmla="*/ 0 w 511"/>
              <a:gd name="T13" fmla="*/ 254 h 509"/>
              <a:gd name="T14" fmla="*/ 0 w 511"/>
              <a:gd name="T15" fmla="*/ 254 h 509"/>
              <a:gd name="T16" fmla="*/ 255 w 511"/>
              <a:gd name="T17" fmla="*/ 0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1" h="509">
                <a:moveTo>
                  <a:pt x="255" y="0"/>
                </a:moveTo>
                <a:lnTo>
                  <a:pt x="255" y="0"/>
                </a:lnTo>
                <a:cubicBezTo>
                  <a:pt x="396" y="0"/>
                  <a:pt x="510" y="114"/>
                  <a:pt x="510" y="254"/>
                </a:cubicBezTo>
                <a:lnTo>
                  <a:pt x="510" y="254"/>
                </a:lnTo>
                <a:cubicBezTo>
                  <a:pt x="510" y="394"/>
                  <a:pt x="396" y="508"/>
                  <a:pt x="255" y="508"/>
                </a:cubicBezTo>
                <a:lnTo>
                  <a:pt x="255" y="508"/>
                </a:lnTo>
                <a:cubicBezTo>
                  <a:pt x="115" y="508"/>
                  <a:pt x="0" y="394"/>
                  <a:pt x="0" y="254"/>
                </a:cubicBezTo>
                <a:lnTo>
                  <a:pt x="0" y="254"/>
                </a:lnTo>
                <a:cubicBezTo>
                  <a:pt x="0" y="114"/>
                  <a:pt x="115" y="0"/>
                  <a:pt x="255" y="0"/>
                </a:cubicBezTo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3265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Freeform 417">
            <a:extLst>
              <a:ext uri="{FF2B5EF4-FFF2-40B4-BE49-F238E27FC236}">
                <a16:creationId xmlns:a16="http://schemas.microsoft.com/office/drawing/2014/main" id="{E8D0A97B-3C2B-CE49-B477-77082F635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596" y="3154339"/>
            <a:ext cx="1573921" cy="571336"/>
          </a:xfrm>
          <a:custGeom>
            <a:avLst/>
            <a:gdLst>
              <a:gd name="T0" fmla="*/ 2117 w 2525"/>
              <a:gd name="T1" fmla="*/ 0 h 917"/>
              <a:gd name="T2" fmla="*/ 101 w 2525"/>
              <a:gd name="T3" fmla="*/ 0 h 917"/>
              <a:gd name="T4" fmla="*/ 101 w 2525"/>
              <a:gd name="T5" fmla="*/ 0 h 917"/>
              <a:gd name="T6" fmla="*/ 0 w 2525"/>
              <a:gd name="T7" fmla="*/ 102 h 917"/>
              <a:gd name="T8" fmla="*/ 0 w 2525"/>
              <a:gd name="T9" fmla="*/ 815 h 917"/>
              <a:gd name="T10" fmla="*/ 0 w 2525"/>
              <a:gd name="T11" fmla="*/ 815 h 917"/>
              <a:gd name="T12" fmla="*/ 101 w 2525"/>
              <a:gd name="T13" fmla="*/ 916 h 917"/>
              <a:gd name="T14" fmla="*/ 2117 w 2525"/>
              <a:gd name="T15" fmla="*/ 916 h 917"/>
              <a:gd name="T16" fmla="*/ 2117 w 2525"/>
              <a:gd name="T17" fmla="*/ 916 h 917"/>
              <a:gd name="T18" fmla="*/ 2195 w 2525"/>
              <a:gd name="T19" fmla="*/ 879 h 917"/>
              <a:gd name="T20" fmla="*/ 2493 w 2525"/>
              <a:gd name="T21" fmla="*/ 524 h 917"/>
              <a:gd name="T22" fmla="*/ 2493 w 2525"/>
              <a:gd name="T23" fmla="*/ 524 h 917"/>
              <a:gd name="T24" fmla="*/ 2493 w 2525"/>
              <a:gd name="T25" fmla="*/ 394 h 917"/>
              <a:gd name="T26" fmla="*/ 2195 w 2525"/>
              <a:gd name="T27" fmla="*/ 37 h 917"/>
              <a:gd name="T28" fmla="*/ 2195 w 2525"/>
              <a:gd name="T29" fmla="*/ 37 h 917"/>
              <a:gd name="T30" fmla="*/ 2117 w 2525"/>
              <a:gd name="T31" fmla="*/ 0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5" h="917">
                <a:moveTo>
                  <a:pt x="2117" y="0"/>
                </a:moveTo>
                <a:lnTo>
                  <a:pt x="101" y="0"/>
                </a:lnTo>
                <a:lnTo>
                  <a:pt x="101" y="0"/>
                </a:lnTo>
                <a:cubicBezTo>
                  <a:pt x="45" y="0"/>
                  <a:pt x="0" y="46"/>
                  <a:pt x="0" y="102"/>
                </a:cubicBezTo>
                <a:lnTo>
                  <a:pt x="0" y="815"/>
                </a:lnTo>
                <a:lnTo>
                  <a:pt x="0" y="815"/>
                </a:lnTo>
                <a:cubicBezTo>
                  <a:pt x="0" y="871"/>
                  <a:pt x="45" y="916"/>
                  <a:pt x="101" y="916"/>
                </a:cubicBezTo>
                <a:lnTo>
                  <a:pt x="2117" y="916"/>
                </a:lnTo>
                <a:lnTo>
                  <a:pt x="2117" y="916"/>
                </a:lnTo>
                <a:cubicBezTo>
                  <a:pt x="2147" y="916"/>
                  <a:pt x="2176" y="903"/>
                  <a:pt x="2195" y="879"/>
                </a:cubicBezTo>
                <a:lnTo>
                  <a:pt x="2493" y="524"/>
                </a:lnTo>
                <a:lnTo>
                  <a:pt x="2493" y="524"/>
                </a:lnTo>
                <a:cubicBezTo>
                  <a:pt x="2524" y="486"/>
                  <a:pt x="2524" y="431"/>
                  <a:pt x="2493" y="394"/>
                </a:cubicBezTo>
                <a:lnTo>
                  <a:pt x="2195" y="37"/>
                </a:lnTo>
                <a:lnTo>
                  <a:pt x="2195" y="37"/>
                </a:lnTo>
                <a:cubicBezTo>
                  <a:pt x="2176" y="13"/>
                  <a:pt x="2147" y="0"/>
                  <a:pt x="2117" y="0"/>
                </a:cubicBezTo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3265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7" name="Freeform 210">
            <a:extLst>
              <a:ext uri="{FF2B5EF4-FFF2-40B4-BE49-F238E27FC236}">
                <a16:creationId xmlns:a16="http://schemas.microsoft.com/office/drawing/2014/main" id="{AE55684E-08F9-0046-BFE3-39C5DC1FE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146" y="4488588"/>
            <a:ext cx="318630" cy="318630"/>
          </a:xfrm>
          <a:custGeom>
            <a:avLst/>
            <a:gdLst>
              <a:gd name="T0" fmla="*/ 255 w 511"/>
              <a:gd name="T1" fmla="*/ 0 h 511"/>
              <a:gd name="T2" fmla="*/ 255 w 511"/>
              <a:gd name="T3" fmla="*/ 0 h 511"/>
              <a:gd name="T4" fmla="*/ 510 w 511"/>
              <a:gd name="T5" fmla="*/ 255 h 511"/>
              <a:gd name="T6" fmla="*/ 510 w 511"/>
              <a:gd name="T7" fmla="*/ 255 h 511"/>
              <a:gd name="T8" fmla="*/ 255 w 511"/>
              <a:gd name="T9" fmla="*/ 510 h 511"/>
              <a:gd name="T10" fmla="*/ 255 w 511"/>
              <a:gd name="T11" fmla="*/ 510 h 511"/>
              <a:gd name="T12" fmla="*/ 0 w 511"/>
              <a:gd name="T13" fmla="*/ 255 h 511"/>
              <a:gd name="T14" fmla="*/ 0 w 511"/>
              <a:gd name="T15" fmla="*/ 255 h 511"/>
              <a:gd name="T16" fmla="*/ 255 w 511"/>
              <a:gd name="T17" fmla="*/ 0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1" h="511">
                <a:moveTo>
                  <a:pt x="255" y="0"/>
                </a:moveTo>
                <a:lnTo>
                  <a:pt x="255" y="0"/>
                </a:lnTo>
                <a:cubicBezTo>
                  <a:pt x="396" y="0"/>
                  <a:pt x="510" y="114"/>
                  <a:pt x="510" y="255"/>
                </a:cubicBezTo>
                <a:lnTo>
                  <a:pt x="510" y="255"/>
                </a:lnTo>
                <a:cubicBezTo>
                  <a:pt x="510" y="395"/>
                  <a:pt x="396" y="510"/>
                  <a:pt x="255" y="510"/>
                </a:cubicBezTo>
                <a:lnTo>
                  <a:pt x="255" y="510"/>
                </a:lnTo>
                <a:cubicBezTo>
                  <a:pt x="115" y="510"/>
                  <a:pt x="0" y="395"/>
                  <a:pt x="0" y="255"/>
                </a:cubicBezTo>
                <a:lnTo>
                  <a:pt x="0" y="255"/>
                </a:lnTo>
                <a:cubicBezTo>
                  <a:pt x="0" y="114"/>
                  <a:pt x="115" y="0"/>
                  <a:pt x="255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3265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Freeform 422">
            <a:extLst>
              <a:ext uri="{FF2B5EF4-FFF2-40B4-BE49-F238E27FC236}">
                <a16:creationId xmlns:a16="http://schemas.microsoft.com/office/drawing/2014/main" id="{6DBAFEC7-8BAD-CE46-B017-979115109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586" y="4359487"/>
            <a:ext cx="1573921" cy="571336"/>
          </a:xfrm>
          <a:custGeom>
            <a:avLst/>
            <a:gdLst>
              <a:gd name="T0" fmla="*/ 2117 w 2526"/>
              <a:gd name="T1" fmla="*/ 0 h 918"/>
              <a:gd name="T2" fmla="*/ 101 w 2526"/>
              <a:gd name="T3" fmla="*/ 0 h 918"/>
              <a:gd name="T4" fmla="*/ 101 w 2526"/>
              <a:gd name="T5" fmla="*/ 0 h 918"/>
              <a:gd name="T6" fmla="*/ 0 w 2526"/>
              <a:gd name="T7" fmla="*/ 102 h 918"/>
              <a:gd name="T8" fmla="*/ 0 w 2526"/>
              <a:gd name="T9" fmla="*/ 816 h 918"/>
              <a:gd name="T10" fmla="*/ 0 w 2526"/>
              <a:gd name="T11" fmla="*/ 816 h 918"/>
              <a:gd name="T12" fmla="*/ 101 w 2526"/>
              <a:gd name="T13" fmla="*/ 917 h 918"/>
              <a:gd name="T14" fmla="*/ 2117 w 2526"/>
              <a:gd name="T15" fmla="*/ 917 h 918"/>
              <a:gd name="T16" fmla="*/ 2117 w 2526"/>
              <a:gd name="T17" fmla="*/ 917 h 918"/>
              <a:gd name="T18" fmla="*/ 2196 w 2526"/>
              <a:gd name="T19" fmla="*/ 881 h 918"/>
              <a:gd name="T20" fmla="*/ 2494 w 2526"/>
              <a:gd name="T21" fmla="*/ 524 h 918"/>
              <a:gd name="T22" fmla="*/ 2494 w 2526"/>
              <a:gd name="T23" fmla="*/ 524 h 918"/>
              <a:gd name="T24" fmla="*/ 2494 w 2526"/>
              <a:gd name="T25" fmla="*/ 394 h 918"/>
              <a:gd name="T26" fmla="*/ 2196 w 2526"/>
              <a:gd name="T27" fmla="*/ 37 h 918"/>
              <a:gd name="T28" fmla="*/ 2196 w 2526"/>
              <a:gd name="T29" fmla="*/ 37 h 918"/>
              <a:gd name="T30" fmla="*/ 2117 w 2526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6" h="918">
                <a:moveTo>
                  <a:pt x="2117" y="0"/>
                </a:moveTo>
                <a:lnTo>
                  <a:pt x="101" y="0"/>
                </a:lnTo>
                <a:lnTo>
                  <a:pt x="101" y="0"/>
                </a:lnTo>
                <a:cubicBezTo>
                  <a:pt x="45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5" y="917"/>
                  <a:pt x="101" y="917"/>
                </a:cubicBezTo>
                <a:lnTo>
                  <a:pt x="2117" y="917"/>
                </a:lnTo>
                <a:lnTo>
                  <a:pt x="2117" y="917"/>
                </a:lnTo>
                <a:cubicBezTo>
                  <a:pt x="2148" y="917"/>
                  <a:pt x="2177" y="904"/>
                  <a:pt x="2196" y="881"/>
                </a:cubicBezTo>
                <a:lnTo>
                  <a:pt x="2494" y="524"/>
                </a:lnTo>
                <a:lnTo>
                  <a:pt x="2494" y="524"/>
                </a:lnTo>
                <a:cubicBezTo>
                  <a:pt x="2525" y="486"/>
                  <a:pt x="2525" y="431"/>
                  <a:pt x="2494" y="394"/>
                </a:cubicBezTo>
                <a:lnTo>
                  <a:pt x="2196" y="37"/>
                </a:lnTo>
                <a:lnTo>
                  <a:pt x="2196" y="37"/>
                </a:lnTo>
                <a:cubicBezTo>
                  <a:pt x="2177" y="13"/>
                  <a:pt x="2148" y="0"/>
                  <a:pt x="2117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3265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19" name="Freeform 210">
            <a:extLst>
              <a:ext uri="{FF2B5EF4-FFF2-40B4-BE49-F238E27FC236}">
                <a16:creationId xmlns:a16="http://schemas.microsoft.com/office/drawing/2014/main" id="{EBC2A48E-B7A8-204F-9D42-9B0601545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884" y="5810185"/>
            <a:ext cx="318630" cy="318630"/>
          </a:xfrm>
          <a:custGeom>
            <a:avLst/>
            <a:gdLst>
              <a:gd name="T0" fmla="*/ 255 w 511"/>
              <a:gd name="T1" fmla="*/ 0 h 511"/>
              <a:gd name="T2" fmla="*/ 255 w 511"/>
              <a:gd name="T3" fmla="*/ 0 h 511"/>
              <a:gd name="T4" fmla="*/ 510 w 511"/>
              <a:gd name="T5" fmla="*/ 255 h 511"/>
              <a:gd name="T6" fmla="*/ 510 w 511"/>
              <a:gd name="T7" fmla="*/ 255 h 511"/>
              <a:gd name="T8" fmla="*/ 255 w 511"/>
              <a:gd name="T9" fmla="*/ 510 h 511"/>
              <a:gd name="T10" fmla="*/ 255 w 511"/>
              <a:gd name="T11" fmla="*/ 510 h 511"/>
              <a:gd name="T12" fmla="*/ 0 w 511"/>
              <a:gd name="T13" fmla="*/ 255 h 511"/>
              <a:gd name="T14" fmla="*/ 0 w 511"/>
              <a:gd name="T15" fmla="*/ 255 h 511"/>
              <a:gd name="T16" fmla="*/ 255 w 511"/>
              <a:gd name="T17" fmla="*/ 0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1" h="511">
                <a:moveTo>
                  <a:pt x="255" y="0"/>
                </a:moveTo>
                <a:lnTo>
                  <a:pt x="255" y="0"/>
                </a:lnTo>
                <a:cubicBezTo>
                  <a:pt x="396" y="0"/>
                  <a:pt x="510" y="114"/>
                  <a:pt x="510" y="255"/>
                </a:cubicBezTo>
                <a:lnTo>
                  <a:pt x="510" y="255"/>
                </a:lnTo>
                <a:cubicBezTo>
                  <a:pt x="510" y="395"/>
                  <a:pt x="396" y="510"/>
                  <a:pt x="255" y="510"/>
                </a:cubicBezTo>
                <a:lnTo>
                  <a:pt x="255" y="510"/>
                </a:lnTo>
                <a:cubicBezTo>
                  <a:pt x="115" y="510"/>
                  <a:pt x="0" y="395"/>
                  <a:pt x="0" y="255"/>
                </a:cubicBezTo>
                <a:lnTo>
                  <a:pt x="0" y="255"/>
                </a:lnTo>
                <a:cubicBezTo>
                  <a:pt x="0" y="114"/>
                  <a:pt x="115" y="0"/>
                  <a:pt x="255" y="0"/>
                </a:cubicBezTo>
              </a:path>
            </a:pathLst>
          </a:custGeom>
          <a:solidFill>
            <a:srgbClr val="097D7A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3265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20" name="Freeform 422">
            <a:extLst>
              <a:ext uri="{FF2B5EF4-FFF2-40B4-BE49-F238E27FC236}">
                <a16:creationId xmlns:a16="http://schemas.microsoft.com/office/drawing/2014/main" id="{19CE7E49-B47A-0F48-8049-24398EFB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2324" y="5681084"/>
            <a:ext cx="1573921" cy="571336"/>
          </a:xfrm>
          <a:custGeom>
            <a:avLst/>
            <a:gdLst>
              <a:gd name="T0" fmla="*/ 2117 w 2526"/>
              <a:gd name="T1" fmla="*/ 0 h 918"/>
              <a:gd name="T2" fmla="*/ 101 w 2526"/>
              <a:gd name="T3" fmla="*/ 0 h 918"/>
              <a:gd name="T4" fmla="*/ 101 w 2526"/>
              <a:gd name="T5" fmla="*/ 0 h 918"/>
              <a:gd name="T6" fmla="*/ 0 w 2526"/>
              <a:gd name="T7" fmla="*/ 102 h 918"/>
              <a:gd name="T8" fmla="*/ 0 w 2526"/>
              <a:gd name="T9" fmla="*/ 816 h 918"/>
              <a:gd name="T10" fmla="*/ 0 w 2526"/>
              <a:gd name="T11" fmla="*/ 816 h 918"/>
              <a:gd name="T12" fmla="*/ 101 w 2526"/>
              <a:gd name="T13" fmla="*/ 917 h 918"/>
              <a:gd name="T14" fmla="*/ 2117 w 2526"/>
              <a:gd name="T15" fmla="*/ 917 h 918"/>
              <a:gd name="T16" fmla="*/ 2117 w 2526"/>
              <a:gd name="T17" fmla="*/ 917 h 918"/>
              <a:gd name="T18" fmla="*/ 2196 w 2526"/>
              <a:gd name="T19" fmla="*/ 881 h 918"/>
              <a:gd name="T20" fmla="*/ 2494 w 2526"/>
              <a:gd name="T21" fmla="*/ 524 h 918"/>
              <a:gd name="T22" fmla="*/ 2494 w 2526"/>
              <a:gd name="T23" fmla="*/ 524 h 918"/>
              <a:gd name="T24" fmla="*/ 2494 w 2526"/>
              <a:gd name="T25" fmla="*/ 394 h 918"/>
              <a:gd name="T26" fmla="*/ 2196 w 2526"/>
              <a:gd name="T27" fmla="*/ 37 h 918"/>
              <a:gd name="T28" fmla="*/ 2196 w 2526"/>
              <a:gd name="T29" fmla="*/ 37 h 918"/>
              <a:gd name="T30" fmla="*/ 2117 w 2526"/>
              <a:gd name="T31" fmla="*/ 0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26" h="918">
                <a:moveTo>
                  <a:pt x="2117" y="0"/>
                </a:moveTo>
                <a:lnTo>
                  <a:pt x="101" y="0"/>
                </a:lnTo>
                <a:lnTo>
                  <a:pt x="101" y="0"/>
                </a:lnTo>
                <a:cubicBezTo>
                  <a:pt x="45" y="0"/>
                  <a:pt x="0" y="46"/>
                  <a:pt x="0" y="102"/>
                </a:cubicBezTo>
                <a:lnTo>
                  <a:pt x="0" y="816"/>
                </a:lnTo>
                <a:lnTo>
                  <a:pt x="0" y="816"/>
                </a:lnTo>
                <a:cubicBezTo>
                  <a:pt x="0" y="872"/>
                  <a:pt x="45" y="917"/>
                  <a:pt x="101" y="917"/>
                </a:cubicBezTo>
                <a:lnTo>
                  <a:pt x="2117" y="917"/>
                </a:lnTo>
                <a:lnTo>
                  <a:pt x="2117" y="917"/>
                </a:lnTo>
                <a:cubicBezTo>
                  <a:pt x="2148" y="917"/>
                  <a:pt x="2177" y="904"/>
                  <a:pt x="2196" y="881"/>
                </a:cubicBezTo>
                <a:lnTo>
                  <a:pt x="2494" y="524"/>
                </a:lnTo>
                <a:lnTo>
                  <a:pt x="2494" y="524"/>
                </a:lnTo>
                <a:cubicBezTo>
                  <a:pt x="2525" y="486"/>
                  <a:pt x="2525" y="431"/>
                  <a:pt x="2494" y="394"/>
                </a:cubicBezTo>
                <a:lnTo>
                  <a:pt x="2196" y="37"/>
                </a:lnTo>
                <a:lnTo>
                  <a:pt x="2196" y="37"/>
                </a:lnTo>
                <a:cubicBezTo>
                  <a:pt x="2177" y="13"/>
                  <a:pt x="2148" y="0"/>
                  <a:pt x="2117" y="0"/>
                </a:cubicBezTo>
              </a:path>
            </a:pathLst>
          </a:custGeom>
          <a:solidFill>
            <a:srgbClr val="097D7A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3265" dirty="0">
              <a:solidFill>
                <a:srgbClr val="737572"/>
              </a:solidFill>
              <a:latin typeface="Lato Light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059BD8-DDE3-8240-8305-26D751EB090B}"/>
              </a:ext>
            </a:extLst>
          </p:cNvPr>
          <p:cNvSpPr txBox="1"/>
          <p:nvPr/>
        </p:nvSpPr>
        <p:spPr>
          <a:xfrm>
            <a:off x="2038276" y="1832684"/>
            <a:ext cx="154080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Dez20/Jan23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7413C2-F5E7-4948-BD73-72470559B18C}"/>
              </a:ext>
            </a:extLst>
          </p:cNvPr>
          <p:cNvSpPr txBox="1"/>
          <p:nvPr/>
        </p:nvSpPr>
        <p:spPr>
          <a:xfrm>
            <a:off x="2392021" y="3269356"/>
            <a:ext cx="153279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Nov21/Nov22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9A8A0A-7E02-5E4C-9866-6031A7617A24}"/>
              </a:ext>
            </a:extLst>
          </p:cNvPr>
          <p:cNvSpPr txBox="1"/>
          <p:nvPr/>
        </p:nvSpPr>
        <p:spPr>
          <a:xfrm>
            <a:off x="2720576" y="4475878"/>
            <a:ext cx="156966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Ago22/Jan23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35467-97A9-2E48-AC11-FD3E7BC204C8}"/>
              </a:ext>
            </a:extLst>
          </p:cNvPr>
          <p:cNvSpPr txBox="1"/>
          <p:nvPr/>
        </p:nvSpPr>
        <p:spPr>
          <a:xfrm>
            <a:off x="3239431" y="5797475"/>
            <a:ext cx="123142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16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Set/Out22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1A7E4-3FA1-4244-9AA9-99B1119CC1A5}"/>
              </a:ext>
            </a:extLst>
          </p:cNvPr>
          <p:cNvSpPr txBox="1"/>
          <p:nvPr/>
        </p:nvSpPr>
        <p:spPr>
          <a:xfrm>
            <a:off x="4733238" y="1619936"/>
            <a:ext cx="1994457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1600" b="1" dirty="0">
                <a:solidFill>
                  <a:srgbClr val="44546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Cardio e </a:t>
            </a:r>
            <a:r>
              <a:rPr lang="en-US" sz="1600" b="1" dirty="0" err="1">
                <a:solidFill>
                  <a:srgbClr val="44546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Pneumo</a:t>
            </a:r>
            <a:endParaRPr lang="en-US" sz="1600" b="1" dirty="0">
              <a:solidFill>
                <a:srgbClr val="44546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B06C5E-EC3E-4B4E-9146-B0180B28E34A}"/>
              </a:ext>
            </a:extLst>
          </p:cNvPr>
          <p:cNvSpPr txBox="1"/>
          <p:nvPr/>
        </p:nvSpPr>
        <p:spPr>
          <a:xfrm>
            <a:off x="5559514" y="5564775"/>
            <a:ext cx="622286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1600" b="1" dirty="0">
                <a:solidFill>
                  <a:srgbClr val="44546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SNC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2A2218-CA44-E144-8984-4AB0161B1BB6}"/>
              </a:ext>
            </a:extLst>
          </p:cNvPr>
          <p:cNvSpPr txBox="1"/>
          <p:nvPr/>
        </p:nvSpPr>
        <p:spPr>
          <a:xfrm>
            <a:off x="5225058" y="4307907"/>
            <a:ext cx="622286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defTabSz="914217"/>
            <a:r>
              <a:rPr lang="en-US" sz="1600" b="1" dirty="0">
                <a:solidFill>
                  <a:srgbClr val="44546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SNC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52C585-999A-2749-AA76-8BE220136760}"/>
              </a:ext>
            </a:extLst>
          </p:cNvPr>
          <p:cNvSpPr txBox="1"/>
          <p:nvPr/>
        </p:nvSpPr>
        <p:spPr>
          <a:xfrm>
            <a:off x="4948011" y="3166275"/>
            <a:ext cx="1064715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1600" b="1" dirty="0" err="1">
                <a:solidFill>
                  <a:srgbClr val="445469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Pneumo</a:t>
            </a:r>
            <a:endParaRPr lang="en-US" sz="1600" b="1" dirty="0">
              <a:solidFill>
                <a:srgbClr val="445469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pic>
        <p:nvPicPr>
          <p:cNvPr id="34" name="Picture 4" descr="Drugstore Chain Pague Menos Partners with Symphony EYC to ...">
            <a:extLst>
              <a:ext uri="{FF2B5EF4-FFF2-40B4-BE49-F238E27FC236}">
                <a16:creationId xmlns:a16="http://schemas.microsoft.com/office/drawing/2014/main" id="{96331026-92B4-4302-8E04-DB08D9953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9" b="21272"/>
          <a:stretch/>
        </p:blipFill>
        <p:spPr bwMode="auto">
          <a:xfrm>
            <a:off x="392321" y="1743755"/>
            <a:ext cx="1473066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025F89-3B9A-49FC-A551-2EA03300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71" y="4395272"/>
            <a:ext cx="1837897" cy="54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0174487-D53D-486D-9819-5204B1202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96" y="3151974"/>
            <a:ext cx="1594528" cy="54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452E3F7-6831-4862-8143-F954D73200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12" t="17459" r="5832" b="17161"/>
          <a:stretch/>
        </p:blipFill>
        <p:spPr>
          <a:xfrm>
            <a:off x="2116346" y="5690544"/>
            <a:ext cx="728931" cy="540000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8D12D48F-79A3-4B47-847D-55BCC0B00A26}"/>
              </a:ext>
            </a:extLst>
          </p:cNvPr>
          <p:cNvSpPr txBox="1"/>
          <p:nvPr/>
        </p:nvSpPr>
        <p:spPr>
          <a:xfrm>
            <a:off x="4733237" y="1873327"/>
            <a:ext cx="706644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Cardio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Adesão</a:t>
            </a:r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Pacientes com histórico de compra de Anticoagulantes Orais Diretos (DOACS)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Cuidado Preditivo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: Pacientes que nunca compraram </a:t>
            </a:r>
            <a:r>
              <a:rPr lang="pt-BR" sz="1100" dirty="0" err="1">
                <a:latin typeface="Arial" panose="020B0604020202020204" pitchFamily="34" charset="0"/>
                <a:cs typeface="Arial" panose="020B0604020202020204" pitchFamily="34" charset="0"/>
              </a:rPr>
              <a:t>DOACs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e com histórico de compra de medicamentos relacionados a preditores de risco para desenvolvimento de Fibrilação Atrial</a:t>
            </a:r>
          </a:p>
          <a:p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Pneumo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Cuidado Preditivo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: Pacientes considerados grupo de risco para </a:t>
            </a:r>
            <a:r>
              <a:rPr lang="pt-BR" sz="1100" dirty="0" err="1">
                <a:latin typeface="Arial" panose="020B0604020202020204" pitchFamily="34" charset="0"/>
                <a:cs typeface="Arial" panose="020B0604020202020204" pitchFamily="34" charset="0"/>
              </a:rPr>
              <a:t>pneumo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(público sênior)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A7B7CE7-15DC-4AC4-8144-2076F2221733}"/>
              </a:ext>
            </a:extLst>
          </p:cNvPr>
          <p:cNvSpPr txBox="1"/>
          <p:nvPr/>
        </p:nvSpPr>
        <p:spPr>
          <a:xfrm>
            <a:off x="4936434" y="3512689"/>
            <a:ext cx="7255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Cuidado Preditivo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: Pacientes considerados grupo de risco (cardiopatas e diabéticos)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D7B8B67-C754-4E56-AA35-8752DD3BE5BD}"/>
              </a:ext>
            </a:extLst>
          </p:cNvPr>
          <p:cNvSpPr txBox="1"/>
          <p:nvPr/>
        </p:nvSpPr>
        <p:spPr>
          <a:xfrm>
            <a:off x="5240884" y="4545415"/>
            <a:ext cx="682087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Adesão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Pacientes com histórico de compra de </a:t>
            </a:r>
            <a:r>
              <a:rPr lang="pt-BR" sz="1100" dirty="0" err="1">
                <a:latin typeface="Arial" panose="020B0604020202020204" pitchFamily="34" charset="0"/>
                <a:cs typeface="Arial" panose="020B0604020202020204" pitchFamily="34" charset="0"/>
              </a:rPr>
              <a:t>desvenlafaxina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e que não compraram o medicamento no período de 12 meses antes do início da ação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C7D42F8-B831-4D9B-BE1C-1D393E4FF19C}"/>
              </a:ext>
            </a:extLst>
          </p:cNvPr>
          <p:cNvSpPr txBox="1"/>
          <p:nvPr/>
        </p:nvSpPr>
        <p:spPr>
          <a:xfrm>
            <a:off x="5500213" y="5790807"/>
            <a:ext cx="669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Adesão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: Pacientes com histórico de compra de </a:t>
            </a:r>
            <a:r>
              <a:rPr lang="pt-BR" sz="1100" dirty="0" err="1">
                <a:latin typeface="Arial" panose="020B0604020202020204" pitchFamily="34" charset="0"/>
                <a:cs typeface="Arial" panose="020B0604020202020204" pitchFamily="34" charset="0"/>
              </a:rPr>
              <a:t>desvenlafaxina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Cuidado Preditivo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: Pacientes com interesse em temas como Ansiedade e Depressão 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6B933C7A-9BD3-4115-A922-C3D09652A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72236"/>
            <a:ext cx="3493367" cy="4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4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5619F5-6886-485E-8E6C-4919343D5E92}"/>
              </a:ext>
            </a:extLst>
          </p:cNvPr>
          <p:cNvSpPr txBox="1"/>
          <p:nvPr/>
        </p:nvSpPr>
        <p:spPr>
          <a:xfrm>
            <a:off x="3837244" y="306186"/>
            <a:ext cx="45175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0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EXEMPLO DE JORNADA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145E9A-AEA1-4C3C-80B9-95345732B9A6}"/>
              </a:ext>
            </a:extLst>
          </p:cNvPr>
          <p:cNvSpPr/>
          <p:nvPr/>
        </p:nvSpPr>
        <p:spPr>
          <a:xfrm>
            <a:off x="648269" y="1535373"/>
            <a:ext cx="2374710" cy="7847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4F6BE0A-7B5E-495C-9403-51DD669BC2CB}"/>
              </a:ext>
            </a:extLst>
          </p:cNvPr>
          <p:cNvSpPr/>
          <p:nvPr/>
        </p:nvSpPr>
        <p:spPr>
          <a:xfrm>
            <a:off x="4353636" y="1535373"/>
            <a:ext cx="2374710" cy="7847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92B4885-E44A-45B7-8C1B-31D3E605DD77}"/>
              </a:ext>
            </a:extLst>
          </p:cNvPr>
          <p:cNvSpPr/>
          <p:nvPr/>
        </p:nvSpPr>
        <p:spPr>
          <a:xfrm>
            <a:off x="7917977" y="1535373"/>
            <a:ext cx="3771330" cy="7847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8105B-AC25-48F2-AD12-C122C381FFDC}"/>
              </a:ext>
            </a:extLst>
          </p:cNvPr>
          <p:cNvSpPr/>
          <p:nvPr/>
        </p:nvSpPr>
        <p:spPr>
          <a:xfrm>
            <a:off x="4283124" y="3070370"/>
            <a:ext cx="2374710" cy="78474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29F7E1E1-6575-4C5F-A51F-D8B2F43BC20E}"/>
              </a:ext>
            </a:extLst>
          </p:cNvPr>
          <p:cNvSpPr/>
          <p:nvPr/>
        </p:nvSpPr>
        <p:spPr>
          <a:xfrm>
            <a:off x="3261816" y="1589795"/>
            <a:ext cx="709683" cy="620973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DBFC35-22E9-48AE-A944-40D5F087E812}"/>
              </a:ext>
            </a:extLst>
          </p:cNvPr>
          <p:cNvSpPr txBox="1"/>
          <p:nvPr/>
        </p:nvSpPr>
        <p:spPr>
          <a:xfrm>
            <a:off x="791570" y="1661530"/>
            <a:ext cx="1951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PFIZER</a:t>
            </a:r>
          </a:p>
          <a:p>
            <a:pPr algn="ctr"/>
            <a:r>
              <a:rPr lang="pt-BR" sz="1000" b="1" dirty="0">
                <a:solidFill>
                  <a:schemeClr val="bg1"/>
                </a:solidFill>
              </a:rPr>
              <a:t>Desenvolvimento dos conteúdos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12F6F92-B119-4C7E-8467-09CBE71EAC94}"/>
              </a:ext>
            </a:extLst>
          </p:cNvPr>
          <p:cNvSpPr txBox="1"/>
          <p:nvPr/>
        </p:nvSpPr>
        <p:spPr>
          <a:xfrm>
            <a:off x="4353635" y="1661530"/>
            <a:ext cx="245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PARCEIRO COMERCIAL*</a:t>
            </a:r>
          </a:p>
          <a:p>
            <a:pPr algn="ctr"/>
            <a:r>
              <a:rPr lang="pt-BR" sz="1000" b="1" dirty="0">
                <a:solidFill>
                  <a:schemeClr val="bg1"/>
                </a:solidFill>
              </a:rPr>
              <a:t>Comunicação com público-alvo</a:t>
            </a:r>
          </a:p>
        </p:txBody>
      </p:sp>
      <p:sp>
        <p:nvSpPr>
          <p:cNvPr id="12" name="Igual a 11">
            <a:extLst>
              <a:ext uri="{FF2B5EF4-FFF2-40B4-BE49-F238E27FC236}">
                <a16:creationId xmlns:a16="http://schemas.microsoft.com/office/drawing/2014/main" id="{8A0B227A-1F0F-4D7F-8A46-D221CF11FD8B}"/>
              </a:ext>
            </a:extLst>
          </p:cNvPr>
          <p:cNvSpPr/>
          <p:nvPr/>
        </p:nvSpPr>
        <p:spPr>
          <a:xfrm>
            <a:off x="6919415" y="1728716"/>
            <a:ext cx="689212" cy="398060"/>
          </a:xfrm>
          <a:prstGeom prst="mathEqual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4CC6859-3A88-4420-A24F-8F852FDDE0F4}"/>
              </a:ext>
            </a:extLst>
          </p:cNvPr>
          <p:cNvSpPr txBox="1"/>
          <p:nvPr/>
        </p:nvSpPr>
        <p:spPr>
          <a:xfrm>
            <a:off x="7917976" y="1604580"/>
            <a:ext cx="3771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RÉGUA DE RELACIONAMENTO</a:t>
            </a:r>
          </a:p>
          <a:p>
            <a:pPr algn="ctr"/>
            <a:r>
              <a:rPr lang="pt-BR" sz="1000" b="1" dirty="0">
                <a:solidFill>
                  <a:schemeClr val="bg1"/>
                </a:solidFill>
              </a:rPr>
              <a:t>Interações periódicas sobre tema de interesse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16D8969-C000-46B3-B8F8-4AEF578A8735}"/>
              </a:ext>
            </a:extLst>
          </p:cNvPr>
          <p:cNvSpPr/>
          <p:nvPr/>
        </p:nvSpPr>
        <p:spPr>
          <a:xfrm>
            <a:off x="648269" y="3079844"/>
            <a:ext cx="2374710" cy="78474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F8BCA1A-8CD4-4937-BED6-30AE4306C1A8}"/>
              </a:ext>
            </a:extLst>
          </p:cNvPr>
          <p:cNvSpPr txBox="1"/>
          <p:nvPr/>
        </p:nvSpPr>
        <p:spPr>
          <a:xfrm>
            <a:off x="648268" y="3206001"/>
            <a:ext cx="245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PARCEIRO COMERCIAL*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7B791CA-4695-48E0-B397-C7687F81AD88}"/>
              </a:ext>
            </a:extLst>
          </p:cNvPr>
          <p:cNvSpPr txBox="1"/>
          <p:nvPr/>
        </p:nvSpPr>
        <p:spPr>
          <a:xfrm>
            <a:off x="4283124" y="3228367"/>
            <a:ext cx="237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PÚBLICO-ALVO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66DFDE3-3014-4F9C-92CE-DD2094958F2D}"/>
              </a:ext>
            </a:extLst>
          </p:cNvPr>
          <p:cNvSpPr/>
          <p:nvPr/>
        </p:nvSpPr>
        <p:spPr>
          <a:xfrm>
            <a:off x="143301" y="1241946"/>
            <a:ext cx="457200" cy="4867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53AA290-BF50-4D8A-98C9-E0C701E9E7DC}"/>
              </a:ext>
            </a:extLst>
          </p:cNvPr>
          <p:cNvSpPr/>
          <p:nvPr/>
        </p:nvSpPr>
        <p:spPr>
          <a:xfrm>
            <a:off x="143301" y="2742565"/>
            <a:ext cx="457200" cy="4867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434E3FB-E3E0-47F5-A93A-204E81E62CC6}"/>
              </a:ext>
            </a:extLst>
          </p:cNvPr>
          <p:cNvSpPr txBox="1"/>
          <p:nvPr/>
        </p:nvSpPr>
        <p:spPr>
          <a:xfrm>
            <a:off x="3022980" y="2742565"/>
            <a:ext cx="1260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/>
              <a:t>Ferramentas de comunicação (</a:t>
            </a:r>
            <a:r>
              <a:rPr lang="pt-BR" sz="800" dirty="0" err="1"/>
              <a:t>on</a:t>
            </a:r>
            <a:r>
              <a:rPr lang="pt-BR" sz="800" dirty="0"/>
              <a:t>/off)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91057CA4-0AF2-4D83-B53E-504C53AF59FA}"/>
              </a:ext>
            </a:extLst>
          </p:cNvPr>
          <p:cNvSpPr/>
          <p:nvPr/>
        </p:nvSpPr>
        <p:spPr>
          <a:xfrm>
            <a:off x="143301" y="4436828"/>
            <a:ext cx="457200" cy="4867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3361C1E-9286-4E03-8459-90399EC44AC0}"/>
              </a:ext>
            </a:extLst>
          </p:cNvPr>
          <p:cNvSpPr/>
          <p:nvPr/>
        </p:nvSpPr>
        <p:spPr>
          <a:xfrm>
            <a:off x="648269" y="4676215"/>
            <a:ext cx="2374710" cy="7847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E8F73C2-3D98-4C83-AF13-D104F74B4DDF}"/>
              </a:ext>
            </a:extLst>
          </p:cNvPr>
          <p:cNvSpPr txBox="1"/>
          <p:nvPr/>
        </p:nvSpPr>
        <p:spPr>
          <a:xfrm>
            <a:off x="648268" y="4790365"/>
            <a:ext cx="245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PARCEIRO COMERCIAL*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FB10BCC-20D2-43B1-9D27-FB2BD41B5028}"/>
              </a:ext>
            </a:extLst>
          </p:cNvPr>
          <p:cNvSpPr/>
          <p:nvPr/>
        </p:nvSpPr>
        <p:spPr>
          <a:xfrm>
            <a:off x="4283124" y="4671609"/>
            <a:ext cx="2374710" cy="7847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48A7CFB-1686-41D5-9A64-88652246E2FB}"/>
              </a:ext>
            </a:extLst>
          </p:cNvPr>
          <p:cNvSpPr txBox="1"/>
          <p:nvPr/>
        </p:nvSpPr>
        <p:spPr>
          <a:xfrm>
            <a:off x="4294497" y="4790365"/>
            <a:ext cx="24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PARCEIRO COMERCIAL*</a:t>
            </a:r>
          </a:p>
        </p:txBody>
      </p:sp>
      <p:sp>
        <p:nvSpPr>
          <p:cNvPr id="34" name="Sinal de Adição 33">
            <a:extLst>
              <a:ext uri="{FF2B5EF4-FFF2-40B4-BE49-F238E27FC236}">
                <a16:creationId xmlns:a16="http://schemas.microsoft.com/office/drawing/2014/main" id="{2D5FA39F-F859-4AFC-90BF-E4CDBE9D42D5}"/>
              </a:ext>
            </a:extLst>
          </p:cNvPr>
          <p:cNvSpPr/>
          <p:nvPr/>
        </p:nvSpPr>
        <p:spPr>
          <a:xfrm>
            <a:off x="6728346" y="4753495"/>
            <a:ext cx="709683" cy="620973"/>
          </a:xfrm>
          <a:prstGeom prst="mathPlu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E3C94DAC-D56D-4FF3-9140-A4EC80184E39}"/>
              </a:ext>
            </a:extLst>
          </p:cNvPr>
          <p:cNvSpPr/>
          <p:nvPr/>
        </p:nvSpPr>
        <p:spPr>
          <a:xfrm>
            <a:off x="7442578" y="4671608"/>
            <a:ext cx="2374710" cy="7847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B7B30D6-9E31-4B87-8476-A95DDE8F3DDF}"/>
              </a:ext>
            </a:extLst>
          </p:cNvPr>
          <p:cNvSpPr txBox="1"/>
          <p:nvPr/>
        </p:nvSpPr>
        <p:spPr>
          <a:xfrm>
            <a:off x="7543797" y="4790365"/>
            <a:ext cx="219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PFIZER</a:t>
            </a:r>
          </a:p>
        </p:txBody>
      </p:sp>
      <p:sp>
        <p:nvSpPr>
          <p:cNvPr id="37" name="Seta: Curva para Cima 36">
            <a:extLst>
              <a:ext uri="{FF2B5EF4-FFF2-40B4-BE49-F238E27FC236}">
                <a16:creationId xmlns:a16="http://schemas.microsoft.com/office/drawing/2014/main" id="{D1062968-5DCA-4438-BD32-0415DDDA366C}"/>
              </a:ext>
            </a:extLst>
          </p:cNvPr>
          <p:cNvSpPr/>
          <p:nvPr/>
        </p:nvSpPr>
        <p:spPr>
          <a:xfrm rot="12665700">
            <a:off x="6686629" y="3200357"/>
            <a:ext cx="2130678" cy="891181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D85471EC-6750-44A3-B49E-4F1F8F9DAC33}"/>
              </a:ext>
            </a:extLst>
          </p:cNvPr>
          <p:cNvSpPr/>
          <p:nvPr/>
        </p:nvSpPr>
        <p:spPr>
          <a:xfrm>
            <a:off x="8259169" y="2982799"/>
            <a:ext cx="457200" cy="48677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BFBA62C-36DC-40B9-B8C7-9E20EA15B275}"/>
              </a:ext>
            </a:extLst>
          </p:cNvPr>
          <p:cNvSpPr txBox="1"/>
          <p:nvPr/>
        </p:nvSpPr>
        <p:spPr>
          <a:xfrm>
            <a:off x="266700" y="815733"/>
            <a:ext cx="1150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pt-BR" dirty="0"/>
              <a:t>Etapas para implementação da régua de relacionamento e retroalimentação das jornadas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772ACCB8-DB83-4273-AB34-E71E3862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2236"/>
            <a:ext cx="3493367" cy="485764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4E506F4B-8DA2-45E3-94AC-6BDA40A01E46}"/>
              </a:ext>
            </a:extLst>
          </p:cNvPr>
          <p:cNvSpPr txBox="1"/>
          <p:nvPr/>
        </p:nvSpPr>
        <p:spPr>
          <a:xfrm>
            <a:off x="3022979" y="4370345"/>
            <a:ext cx="126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/>
              <a:t>Processamento dos dados</a:t>
            </a:r>
          </a:p>
        </p:txBody>
      </p:sp>
      <p:sp>
        <p:nvSpPr>
          <p:cNvPr id="44" name="Freeform 1">
            <a:extLst>
              <a:ext uri="{FF2B5EF4-FFF2-40B4-BE49-F238E27FC236}">
                <a16:creationId xmlns:a16="http://schemas.microsoft.com/office/drawing/2014/main" id="{71A329ED-B5F5-42A7-8690-357C3278F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2825" y="4744283"/>
            <a:ext cx="493151" cy="485764"/>
          </a:xfrm>
          <a:custGeom>
            <a:avLst/>
            <a:gdLst>
              <a:gd name="T0" fmla="*/ 7050 w 10886"/>
              <a:gd name="T1" fmla="*/ 7186 h 10717"/>
              <a:gd name="T2" fmla="*/ 3610 w 10886"/>
              <a:gd name="T3" fmla="*/ 6964 h 10717"/>
              <a:gd name="T4" fmla="*/ 3835 w 10886"/>
              <a:gd name="T5" fmla="*/ 3526 h 10717"/>
              <a:gd name="T6" fmla="*/ 7271 w 10886"/>
              <a:gd name="T7" fmla="*/ 3745 h 10717"/>
              <a:gd name="T8" fmla="*/ 10877 w 10886"/>
              <a:gd name="T9" fmla="*/ 5184 h 10717"/>
              <a:gd name="T10" fmla="*/ 10821 w 10886"/>
              <a:gd name="T11" fmla="*/ 4566 h 10717"/>
              <a:gd name="T12" fmla="*/ 9380 w 10886"/>
              <a:gd name="T13" fmla="*/ 3369 h 10717"/>
              <a:gd name="T14" fmla="*/ 10097 w 10886"/>
              <a:gd name="T15" fmla="*/ 2547 h 10717"/>
              <a:gd name="T16" fmla="*/ 8352 w 10886"/>
              <a:gd name="T17" fmla="*/ 2042 h 10717"/>
              <a:gd name="T18" fmla="*/ 7554 w 10886"/>
              <a:gd name="T19" fmla="*/ 345 h 10717"/>
              <a:gd name="T20" fmla="*/ 6383 w 10886"/>
              <a:gd name="T21" fmla="*/ 0 h 10717"/>
              <a:gd name="T22" fmla="*/ 4794 w 10886"/>
              <a:gd name="T23" fmla="*/ 994 h 10717"/>
              <a:gd name="T24" fmla="*/ 4238 w 10886"/>
              <a:gd name="T25" fmla="*/ 53 h 10717"/>
              <a:gd name="T26" fmla="*/ 3211 w 10886"/>
              <a:gd name="T27" fmla="*/ 1553 h 10717"/>
              <a:gd name="T28" fmla="*/ 1349 w 10886"/>
              <a:gd name="T29" fmla="*/ 1778 h 10717"/>
              <a:gd name="T30" fmla="*/ 637 w 10886"/>
              <a:gd name="T31" fmla="*/ 2814 h 10717"/>
              <a:gd name="T32" fmla="*/ 1092 w 10886"/>
              <a:gd name="T33" fmla="*/ 4631 h 10717"/>
              <a:gd name="T34" fmla="*/ 27 w 10886"/>
              <a:gd name="T35" fmla="*/ 4871 h 10717"/>
              <a:gd name="T36" fmla="*/ 7 w 10886"/>
              <a:gd name="T37" fmla="*/ 5527 h 10717"/>
              <a:gd name="T38" fmla="*/ 1137 w 10886"/>
              <a:gd name="T39" fmla="*/ 6308 h 10717"/>
              <a:gd name="T40" fmla="*/ 776 w 10886"/>
              <a:gd name="T41" fmla="*/ 8148 h 10717"/>
              <a:gd name="T42" fmla="*/ 1545 w 10886"/>
              <a:gd name="T43" fmla="*/ 9148 h 10717"/>
              <a:gd name="T44" fmla="*/ 3416 w 10886"/>
              <a:gd name="T45" fmla="*/ 9272 h 10717"/>
              <a:gd name="T46" fmla="*/ 3315 w 10886"/>
              <a:gd name="T47" fmla="*/ 10361 h 10717"/>
              <a:gd name="T48" fmla="*/ 5026 w 10886"/>
              <a:gd name="T49" fmla="*/ 9745 h 10717"/>
              <a:gd name="T50" fmla="*/ 6664 w 10886"/>
              <a:gd name="T51" fmla="*/ 10656 h 10717"/>
              <a:gd name="T52" fmla="*/ 7850 w 10886"/>
              <a:gd name="T53" fmla="*/ 10232 h 10717"/>
              <a:gd name="T54" fmla="*/ 8545 w 10886"/>
              <a:gd name="T55" fmla="*/ 8490 h 10717"/>
              <a:gd name="T56" fmla="*/ 9548 w 10886"/>
              <a:gd name="T57" fmla="*/ 8920 h 10717"/>
              <a:gd name="T58" fmla="*/ 9491 w 10886"/>
              <a:gd name="T59" fmla="*/ 7105 h 10717"/>
              <a:gd name="T60" fmla="*/ 10860 w 10886"/>
              <a:gd name="T61" fmla="*/ 5823 h 10717"/>
              <a:gd name="T62" fmla="*/ 10877 w 10886"/>
              <a:gd name="T63" fmla="*/ 5184 h 10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886" h="10717">
                <a:moveTo>
                  <a:pt x="7050" y="7186"/>
                </a:moveTo>
                <a:lnTo>
                  <a:pt x="7050" y="7186"/>
                </a:lnTo>
                <a:cubicBezTo>
                  <a:pt x="6040" y="8073"/>
                  <a:pt x="4501" y="7979"/>
                  <a:pt x="3610" y="6964"/>
                </a:cubicBezTo>
                <a:lnTo>
                  <a:pt x="3610" y="6964"/>
                </a:lnTo>
                <a:cubicBezTo>
                  <a:pt x="2724" y="5949"/>
                  <a:pt x="2822" y="4412"/>
                  <a:pt x="3835" y="3526"/>
                </a:cubicBezTo>
                <a:lnTo>
                  <a:pt x="3835" y="3526"/>
                </a:lnTo>
                <a:cubicBezTo>
                  <a:pt x="4844" y="2634"/>
                  <a:pt x="6384" y="2734"/>
                  <a:pt x="7271" y="3745"/>
                </a:cubicBezTo>
                <a:lnTo>
                  <a:pt x="7271" y="3745"/>
                </a:lnTo>
                <a:cubicBezTo>
                  <a:pt x="8164" y="4758"/>
                  <a:pt x="8062" y="6299"/>
                  <a:pt x="7050" y="7186"/>
                </a:cubicBezTo>
                <a:close/>
                <a:moveTo>
                  <a:pt x="10877" y="5184"/>
                </a:moveTo>
                <a:lnTo>
                  <a:pt x="10877" y="5184"/>
                </a:lnTo>
                <a:cubicBezTo>
                  <a:pt x="10872" y="4975"/>
                  <a:pt x="10852" y="4769"/>
                  <a:pt x="10821" y="4566"/>
                </a:cubicBezTo>
                <a:lnTo>
                  <a:pt x="9744" y="4388"/>
                </a:lnTo>
                <a:lnTo>
                  <a:pt x="9380" y="3369"/>
                </a:lnTo>
                <a:lnTo>
                  <a:pt x="10097" y="2547"/>
                </a:lnTo>
                <a:lnTo>
                  <a:pt x="10097" y="2547"/>
                </a:lnTo>
                <a:cubicBezTo>
                  <a:pt x="9880" y="2185"/>
                  <a:pt x="9620" y="1852"/>
                  <a:pt x="9328" y="1552"/>
                </a:cubicBezTo>
                <a:lnTo>
                  <a:pt x="8352" y="2042"/>
                </a:lnTo>
                <a:lnTo>
                  <a:pt x="7457" y="1433"/>
                </a:lnTo>
                <a:lnTo>
                  <a:pt x="7554" y="345"/>
                </a:lnTo>
                <a:lnTo>
                  <a:pt x="7554" y="345"/>
                </a:lnTo>
                <a:cubicBezTo>
                  <a:pt x="7183" y="189"/>
                  <a:pt x="6790" y="71"/>
                  <a:pt x="6383" y="0"/>
                </a:cubicBezTo>
                <a:lnTo>
                  <a:pt x="5876" y="969"/>
                </a:lnTo>
                <a:lnTo>
                  <a:pt x="4794" y="994"/>
                </a:lnTo>
                <a:lnTo>
                  <a:pt x="4238" y="53"/>
                </a:lnTo>
                <a:lnTo>
                  <a:pt x="4238" y="53"/>
                </a:lnTo>
                <a:cubicBezTo>
                  <a:pt x="3822" y="147"/>
                  <a:pt x="3425" y="288"/>
                  <a:pt x="3052" y="472"/>
                </a:cubicBezTo>
                <a:lnTo>
                  <a:pt x="3211" y="1553"/>
                </a:lnTo>
                <a:lnTo>
                  <a:pt x="2351" y="2211"/>
                </a:lnTo>
                <a:lnTo>
                  <a:pt x="1349" y="1778"/>
                </a:lnTo>
                <a:lnTo>
                  <a:pt x="1349" y="1778"/>
                </a:lnTo>
                <a:cubicBezTo>
                  <a:pt x="1074" y="2093"/>
                  <a:pt x="833" y="2440"/>
                  <a:pt x="637" y="2814"/>
                </a:cubicBezTo>
                <a:lnTo>
                  <a:pt x="1399" y="3594"/>
                </a:lnTo>
                <a:lnTo>
                  <a:pt x="1092" y="4631"/>
                </a:lnTo>
                <a:lnTo>
                  <a:pt x="27" y="4871"/>
                </a:lnTo>
                <a:lnTo>
                  <a:pt x="27" y="4871"/>
                </a:lnTo>
                <a:cubicBezTo>
                  <a:pt x="8" y="5086"/>
                  <a:pt x="0" y="5305"/>
                  <a:pt x="7" y="5527"/>
                </a:cubicBezTo>
                <a:lnTo>
                  <a:pt x="7" y="5527"/>
                </a:lnTo>
                <a:cubicBezTo>
                  <a:pt x="14" y="5731"/>
                  <a:pt x="32" y="5930"/>
                  <a:pt x="60" y="6126"/>
                </a:cubicBezTo>
                <a:lnTo>
                  <a:pt x="1137" y="6308"/>
                </a:lnTo>
                <a:lnTo>
                  <a:pt x="1498" y="7327"/>
                </a:lnTo>
                <a:lnTo>
                  <a:pt x="776" y="8148"/>
                </a:lnTo>
                <a:lnTo>
                  <a:pt x="776" y="8148"/>
                </a:lnTo>
                <a:cubicBezTo>
                  <a:pt x="994" y="8510"/>
                  <a:pt x="1252" y="8847"/>
                  <a:pt x="1545" y="9148"/>
                </a:cubicBezTo>
                <a:lnTo>
                  <a:pt x="2523" y="8661"/>
                </a:lnTo>
                <a:lnTo>
                  <a:pt x="3416" y="9272"/>
                </a:lnTo>
                <a:lnTo>
                  <a:pt x="3315" y="10361"/>
                </a:lnTo>
                <a:lnTo>
                  <a:pt x="3315" y="10361"/>
                </a:lnTo>
                <a:cubicBezTo>
                  <a:pt x="3698" y="10523"/>
                  <a:pt x="4101" y="10645"/>
                  <a:pt x="4521" y="10716"/>
                </a:cubicBezTo>
                <a:lnTo>
                  <a:pt x="5026" y="9745"/>
                </a:lnTo>
                <a:lnTo>
                  <a:pt x="6107" y="9715"/>
                </a:lnTo>
                <a:lnTo>
                  <a:pt x="6664" y="10656"/>
                </a:lnTo>
                <a:lnTo>
                  <a:pt x="6664" y="10656"/>
                </a:lnTo>
                <a:cubicBezTo>
                  <a:pt x="7080" y="10560"/>
                  <a:pt x="7477" y="10416"/>
                  <a:pt x="7850" y="10232"/>
                </a:cubicBezTo>
                <a:lnTo>
                  <a:pt x="7688" y="9152"/>
                </a:lnTo>
                <a:lnTo>
                  <a:pt x="8545" y="8490"/>
                </a:lnTo>
                <a:lnTo>
                  <a:pt x="9548" y="8920"/>
                </a:lnTo>
                <a:lnTo>
                  <a:pt x="9548" y="8920"/>
                </a:lnTo>
                <a:cubicBezTo>
                  <a:pt x="9823" y="8603"/>
                  <a:pt x="10063" y="8255"/>
                  <a:pt x="10258" y="7881"/>
                </a:cubicBezTo>
                <a:lnTo>
                  <a:pt x="9491" y="7105"/>
                </a:lnTo>
                <a:lnTo>
                  <a:pt x="9794" y="6065"/>
                </a:lnTo>
                <a:lnTo>
                  <a:pt x="10860" y="5823"/>
                </a:lnTo>
                <a:lnTo>
                  <a:pt x="10860" y="5823"/>
                </a:lnTo>
                <a:cubicBezTo>
                  <a:pt x="10877" y="5612"/>
                  <a:pt x="10885" y="5398"/>
                  <a:pt x="10877" y="518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45" name="Freeform 1">
            <a:extLst>
              <a:ext uri="{FF2B5EF4-FFF2-40B4-BE49-F238E27FC236}">
                <a16:creationId xmlns:a16="http://schemas.microsoft.com/office/drawing/2014/main" id="{99F607C8-7CEC-4175-83DD-5235524966C2}"/>
              </a:ext>
            </a:extLst>
          </p:cNvPr>
          <p:cNvSpPr>
            <a:spLocks noChangeArrowheads="1"/>
          </p:cNvSpPr>
          <p:nvPr/>
        </p:nvSpPr>
        <p:spPr bwMode="auto">
          <a:xfrm rot="895226">
            <a:off x="3582706" y="4845664"/>
            <a:ext cx="493151" cy="485764"/>
          </a:xfrm>
          <a:custGeom>
            <a:avLst/>
            <a:gdLst>
              <a:gd name="T0" fmla="*/ 7050 w 10886"/>
              <a:gd name="T1" fmla="*/ 7186 h 10717"/>
              <a:gd name="T2" fmla="*/ 3610 w 10886"/>
              <a:gd name="T3" fmla="*/ 6964 h 10717"/>
              <a:gd name="T4" fmla="*/ 3835 w 10886"/>
              <a:gd name="T5" fmla="*/ 3526 h 10717"/>
              <a:gd name="T6" fmla="*/ 7271 w 10886"/>
              <a:gd name="T7" fmla="*/ 3745 h 10717"/>
              <a:gd name="T8" fmla="*/ 10877 w 10886"/>
              <a:gd name="T9" fmla="*/ 5184 h 10717"/>
              <a:gd name="T10" fmla="*/ 10821 w 10886"/>
              <a:gd name="T11" fmla="*/ 4566 h 10717"/>
              <a:gd name="T12" fmla="*/ 9380 w 10886"/>
              <a:gd name="T13" fmla="*/ 3369 h 10717"/>
              <a:gd name="T14" fmla="*/ 10097 w 10886"/>
              <a:gd name="T15" fmla="*/ 2547 h 10717"/>
              <a:gd name="T16" fmla="*/ 8352 w 10886"/>
              <a:gd name="T17" fmla="*/ 2042 h 10717"/>
              <a:gd name="T18" fmla="*/ 7554 w 10886"/>
              <a:gd name="T19" fmla="*/ 345 h 10717"/>
              <a:gd name="T20" fmla="*/ 6383 w 10886"/>
              <a:gd name="T21" fmla="*/ 0 h 10717"/>
              <a:gd name="T22" fmla="*/ 4794 w 10886"/>
              <a:gd name="T23" fmla="*/ 994 h 10717"/>
              <a:gd name="T24" fmla="*/ 4238 w 10886"/>
              <a:gd name="T25" fmla="*/ 53 h 10717"/>
              <a:gd name="T26" fmla="*/ 3211 w 10886"/>
              <a:gd name="T27" fmla="*/ 1553 h 10717"/>
              <a:gd name="T28" fmla="*/ 1349 w 10886"/>
              <a:gd name="T29" fmla="*/ 1778 h 10717"/>
              <a:gd name="T30" fmla="*/ 637 w 10886"/>
              <a:gd name="T31" fmla="*/ 2814 h 10717"/>
              <a:gd name="T32" fmla="*/ 1092 w 10886"/>
              <a:gd name="T33" fmla="*/ 4631 h 10717"/>
              <a:gd name="T34" fmla="*/ 27 w 10886"/>
              <a:gd name="T35" fmla="*/ 4871 h 10717"/>
              <a:gd name="T36" fmla="*/ 7 w 10886"/>
              <a:gd name="T37" fmla="*/ 5527 h 10717"/>
              <a:gd name="T38" fmla="*/ 1137 w 10886"/>
              <a:gd name="T39" fmla="*/ 6308 h 10717"/>
              <a:gd name="T40" fmla="*/ 776 w 10886"/>
              <a:gd name="T41" fmla="*/ 8148 h 10717"/>
              <a:gd name="T42" fmla="*/ 1545 w 10886"/>
              <a:gd name="T43" fmla="*/ 9148 h 10717"/>
              <a:gd name="T44" fmla="*/ 3416 w 10886"/>
              <a:gd name="T45" fmla="*/ 9272 h 10717"/>
              <a:gd name="T46" fmla="*/ 3315 w 10886"/>
              <a:gd name="T47" fmla="*/ 10361 h 10717"/>
              <a:gd name="T48" fmla="*/ 5026 w 10886"/>
              <a:gd name="T49" fmla="*/ 9745 h 10717"/>
              <a:gd name="T50" fmla="*/ 6664 w 10886"/>
              <a:gd name="T51" fmla="*/ 10656 h 10717"/>
              <a:gd name="T52" fmla="*/ 7850 w 10886"/>
              <a:gd name="T53" fmla="*/ 10232 h 10717"/>
              <a:gd name="T54" fmla="*/ 8545 w 10886"/>
              <a:gd name="T55" fmla="*/ 8490 h 10717"/>
              <a:gd name="T56" fmla="*/ 9548 w 10886"/>
              <a:gd name="T57" fmla="*/ 8920 h 10717"/>
              <a:gd name="T58" fmla="*/ 9491 w 10886"/>
              <a:gd name="T59" fmla="*/ 7105 h 10717"/>
              <a:gd name="T60" fmla="*/ 10860 w 10886"/>
              <a:gd name="T61" fmla="*/ 5823 h 10717"/>
              <a:gd name="T62" fmla="*/ 10877 w 10886"/>
              <a:gd name="T63" fmla="*/ 5184 h 10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886" h="10717">
                <a:moveTo>
                  <a:pt x="7050" y="7186"/>
                </a:moveTo>
                <a:lnTo>
                  <a:pt x="7050" y="7186"/>
                </a:lnTo>
                <a:cubicBezTo>
                  <a:pt x="6040" y="8073"/>
                  <a:pt x="4501" y="7979"/>
                  <a:pt x="3610" y="6964"/>
                </a:cubicBezTo>
                <a:lnTo>
                  <a:pt x="3610" y="6964"/>
                </a:lnTo>
                <a:cubicBezTo>
                  <a:pt x="2724" y="5949"/>
                  <a:pt x="2822" y="4412"/>
                  <a:pt x="3835" y="3526"/>
                </a:cubicBezTo>
                <a:lnTo>
                  <a:pt x="3835" y="3526"/>
                </a:lnTo>
                <a:cubicBezTo>
                  <a:pt x="4844" y="2634"/>
                  <a:pt x="6384" y="2734"/>
                  <a:pt x="7271" y="3745"/>
                </a:cubicBezTo>
                <a:lnTo>
                  <a:pt x="7271" y="3745"/>
                </a:lnTo>
                <a:cubicBezTo>
                  <a:pt x="8164" y="4758"/>
                  <a:pt x="8062" y="6299"/>
                  <a:pt x="7050" y="7186"/>
                </a:cubicBezTo>
                <a:close/>
                <a:moveTo>
                  <a:pt x="10877" y="5184"/>
                </a:moveTo>
                <a:lnTo>
                  <a:pt x="10877" y="5184"/>
                </a:lnTo>
                <a:cubicBezTo>
                  <a:pt x="10872" y="4975"/>
                  <a:pt x="10852" y="4769"/>
                  <a:pt x="10821" y="4566"/>
                </a:cubicBezTo>
                <a:lnTo>
                  <a:pt x="9744" y="4388"/>
                </a:lnTo>
                <a:lnTo>
                  <a:pt x="9380" y="3369"/>
                </a:lnTo>
                <a:lnTo>
                  <a:pt x="10097" y="2547"/>
                </a:lnTo>
                <a:lnTo>
                  <a:pt x="10097" y="2547"/>
                </a:lnTo>
                <a:cubicBezTo>
                  <a:pt x="9880" y="2185"/>
                  <a:pt x="9620" y="1852"/>
                  <a:pt x="9328" y="1552"/>
                </a:cubicBezTo>
                <a:lnTo>
                  <a:pt x="8352" y="2042"/>
                </a:lnTo>
                <a:lnTo>
                  <a:pt x="7457" y="1433"/>
                </a:lnTo>
                <a:lnTo>
                  <a:pt x="7554" y="345"/>
                </a:lnTo>
                <a:lnTo>
                  <a:pt x="7554" y="345"/>
                </a:lnTo>
                <a:cubicBezTo>
                  <a:pt x="7183" y="189"/>
                  <a:pt x="6790" y="71"/>
                  <a:pt x="6383" y="0"/>
                </a:cubicBezTo>
                <a:lnTo>
                  <a:pt x="5876" y="969"/>
                </a:lnTo>
                <a:lnTo>
                  <a:pt x="4794" y="994"/>
                </a:lnTo>
                <a:lnTo>
                  <a:pt x="4238" y="53"/>
                </a:lnTo>
                <a:lnTo>
                  <a:pt x="4238" y="53"/>
                </a:lnTo>
                <a:cubicBezTo>
                  <a:pt x="3822" y="147"/>
                  <a:pt x="3425" y="288"/>
                  <a:pt x="3052" y="472"/>
                </a:cubicBezTo>
                <a:lnTo>
                  <a:pt x="3211" y="1553"/>
                </a:lnTo>
                <a:lnTo>
                  <a:pt x="2351" y="2211"/>
                </a:lnTo>
                <a:lnTo>
                  <a:pt x="1349" y="1778"/>
                </a:lnTo>
                <a:lnTo>
                  <a:pt x="1349" y="1778"/>
                </a:lnTo>
                <a:cubicBezTo>
                  <a:pt x="1074" y="2093"/>
                  <a:pt x="833" y="2440"/>
                  <a:pt x="637" y="2814"/>
                </a:cubicBezTo>
                <a:lnTo>
                  <a:pt x="1399" y="3594"/>
                </a:lnTo>
                <a:lnTo>
                  <a:pt x="1092" y="4631"/>
                </a:lnTo>
                <a:lnTo>
                  <a:pt x="27" y="4871"/>
                </a:lnTo>
                <a:lnTo>
                  <a:pt x="27" y="4871"/>
                </a:lnTo>
                <a:cubicBezTo>
                  <a:pt x="8" y="5086"/>
                  <a:pt x="0" y="5305"/>
                  <a:pt x="7" y="5527"/>
                </a:cubicBezTo>
                <a:lnTo>
                  <a:pt x="7" y="5527"/>
                </a:lnTo>
                <a:cubicBezTo>
                  <a:pt x="14" y="5731"/>
                  <a:pt x="32" y="5930"/>
                  <a:pt x="60" y="6126"/>
                </a:cubicBezTo>
                <a:lnTo>
                  <a:pt x="1137" y="6308"/>
                </a:lnTo>
                <a:lnTo>
                  <a:pt x="1498" y="7327"/>
                </a:lnTo>
                <a:lnTo>
                  <a:pt x="776" y="8148"/>
                </a:lnTo>
                <a:lnTo>
                  <a:pt x="776" y="8148"/>
                </a:lnTo>
                <a:cubicBezTo>
                  <a:pt x="994" y="8510"/>
                  <a:pt x="1252" y="8847"/>
                  <a:pt x="1545" y="9148"/>
                </a:cubicBezTo>
                <a:lnTo>
                  <a:pt x="2523" y="8661"/>
                </a:lnTo>
                <a:lnTo>
                  <a:pt x="3416" y="9272"/>
                </a:lnTo>
                <a:lnTo>
                  <a:pt x="3315" y="10361"/>
                </a:lnTo>
                <a:lnTo>
                  <a:pt x="3315" y="10361"/>
                </a:lnTo>
                <a:cubicBezTo>
                  <a:pt x="3698" y="10523"/>
                  <a:pt x="4101" y="10645"/>
                  <a:pt x="4521" y="10716"/>
                </a:cubicBezTo>
                <a:lnTo>
                  <a:pt x="5026" y="9745"/>
                </a:lnTo>
                <a:lnTo>
                  <a:pt x="6107" y="9715"/>
                </a:lnTo>
                <a:lnTo>
                  <a:pt x="6664" y="10656"/>
                </a:lnTo>
                <a:lnTo>
                  <a:pt x="6664" y="10656"/>
                </a:lnTo>
                <a:cubicBezTo>
                  <a:pt x="7080" y="10560"/>
                  <a:pt x="7477" y="10416"/>
                  <a:pt x="7850" y="10232"/>
                </a:cubicBezTo>
                <a:lnTo>
                  <a:pt x="7688" y="9152"/>
                </a:lnTo>
                <a:lnTo>
                  <a:pt x="8545" y="8490"/>
                </a:lnTo>
                <a:lnTo>
                  <a:pt x="9548" y="8920"/>
                </a:lnTo>
                <a:lnTo>
                  <a:pt x="9548" y="8920"/>
                </a:lnTo>
                <a:cubicBezTo>
                  <a:pt x="9823" y="8603"/>
                  <a:pt x="10063" y="8255"/>
                  <a:pt x="10258" y="7881"/>
                </a:cubicBezTo>
                <a:lnTo>
                  <a:pt x="9491" y="7105"/>
                </a:lnTo>
                <a:lnTo>
                  <a:pt x="9794" y="6065"/>
                </a:lnTo>
                <a:lnTo>
                  <a:pt x="10860" y="5823"/>
                </a:lnTo>
                <a:lnTo>
                  <a:pt x="10860" y="5823"/>
                </a:lnTo>
                <a:cubicBezTo>
                  <a:pt x="10877" y="5612"/>
                  <a:pt x="10885" y="5398"/>
                  <a:pt x="10877" y="518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8349B08-E079-47AC-99D4-3E4001B2B037}"/>
              </a:ext>
            </a:extLst>
          </p:cNvPr>
          <p:cNvSpPr txBox="1"/>
          <p:nvPr/>
        </p:nvSpPr>
        <p:spPr>
          <a:xfrm>
            <a:off x="5803186" y="4359024"/>
            <a:ext cx="25448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/>
              <a:t>Análise dos resultados e possíveis ajustes de rota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02A5FDE-61F8-448F-B214-DACA5EFD636C}"/>
              </a:ext>
            </a:extLst>
          </p:cNvPr>
          <p:cNvSpPr txBox="1"/>
          <p:nvPr/>
        </p:nvSpPr>
        <p:spPr>
          <a:xfrm>
            <a:off x="185738" y="5954064"/>
            <a:ext cx="364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*Pode ser direto pelo parceiro comercial ou através de um terceiro.</a:t>
            </a:r>
          </a:p>
          <a:p>
            <a:r>
              <a:rPr lang="pt-BR" sz="800" dirty="0"/>
              <a:t>No case em que trabalhamos com um terceiro, a KIDOPI foi a escolhida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517ED1-3C17-47F3-BBEA-0A20D5CC4C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61815" y="3048632"/>
            <a:ext cx="843317" cy="8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4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m 124">
            <a:extLst>
              <a:ext uri="{FF2B5EF4-FFF2-40B4-BE49-F238E27FC236}">
                <a16:creationId xmlns:a16="http://schemas.microsoft.com/office/drawing/2014/main" id="{F8E62743-BCF2-4780-9260-EA33E87D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72236"/>
            <a:ext cx="3493367" cy="485764"/>
          </a:xfrm>
          <a:prstGeom prst="rect">
            <a:avLst/>
          </a:prstGeom>
        </p:spPr>
      </p:pic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229CA858-2491-4335-9317-90ADB222EB94}"/>
              </a:ext>
            </a:extLst>
          </p:cNvPr>
          <p:cNvSpPr/>
          <p:nvPr/>
        </p:nvSpPr>
        <p:spPr>
          <a:xfrm>
            <a:off x="2120002" y="4140462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91D735B1-3344-43EB-BC0E-9DA722AE8D81}"/>
              </a:ext>
            </a:extLst>
          </p:cNvPr>
          <p:cNvSpPr/>
          <p:nvPr/>
        </p:nvSpPr>
        <p:spPr>
          <a:xfrm>
            <a:off x="2120002" y="5276373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6EDA26AB-4E2E-48BE-A702-0FFB93955421}"/>
              </a:ext>
            </a:extLst>
          </p:cNvPr>
          <p:cNvSpPr/>
          <p:nvPr/>
        </p:nvSpPr>
        <p:spPr>
          <a:xfrm>
            <a:off x="2120002" y="3766631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18C041AA-01CC-44D6-A5B6-E3E48B8730BA}"/>
              </a:ext>
            </a:extLst>
          </p:cNvPr>
          <p:cNvSpPr/>
          <p:nvPr/>
        </p:nvSpPr>
        <p:spPr>
          <a:xfrm>
            <a:off x="2120002" y="3400349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64A89554-DB4F-4075-B9EF-E1CD976E7CFD}"/>
              </a:ext>
            </a:extLst>
          </p:cNvPr>
          <p:cNvSpPr/>
          <p:nvPr/>
        </p:nvSpPr>
        <p:spPr>
          <a:xfrm>
            <a:off x="2120002" y="3029605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6786E54D-E0D1-4F1B-9411-5ABC11ABC3D6}"/>
              </a:ext>
            </a:extLst>
          </p:cNvPr>
          <p:cNvSpPr/>
          <p:nvPr/>
        </p:nvSpPr>
        <p:spPr>
          <a:xfrm>
            <a:off x="2120002" y="2672352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B79401DA-BF58-4C3E-8968-FC9B4612CF86}"/>
              </a:ext>
            </a:extLst>
          </p:cNvPr>
          <p:cNvSpPr/>
          <p:nvPr/>
        </p:nvSpPr>
        <p:spPr>
          <a:xfrm>
            <a:off x="2120002" y="4515884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A0FB1C38-F460-41C5-919F-B68E418EFC76}"/>
              </a:ext>
            </a:extLst>
          </p:cNvPr>
          <p:cNvSpPr/>
          <p:nvPr/>
        </p:nvSpPr>
        <p:spPr>
          <a:xfrm>
            <a:off x="4614959" y="4140462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A91F8283-A5D3-43E6-BE93-EDD58A3D57C3}"/>
              </a:ext>
            </a:extLst>
          </p:cNvPr>
          <p:cNvSpPr/>
          <p:nvPr/>
        </p:nvSpPr>
        <p:spPr>
          <a:xfrm>
            <a:off x="4614959" y="5276373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5CB77CE8-97EA-4D73-B06A-37838E0CD958}"/>
              </a:ext>
            </a:extLst>
          </p:cNvPr>
          <p:cNvSpPr/>
          <p:nvPr/>
        </p:nvSpPr>
        <p:spPr>
          <a:xfrm>
            <a:off x="4614959" y="3766631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D43C3DB7-B149-4EB6-A8A5-8E864A6B4708}"/>
              </a:ext>
            </a:extLst>
          </p:cNvPr>
          <p:cNvSpPr/>
          <p:nvPr/>
        </p:nvSpPr>
        <p:spPr>
          <a:xfrm>
            <a:off x="4614959" y="3400349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25128718-6223-44AA-8DB3-4B625540694D}"/>
              </a:ext>
            </a:extLst>
          </p:cNvPr>
          <p:cNvSpPr/>
          <p:nvPr/>
        </p:nvSpPr>
        <p:spPr>
          <a:xfrm>
            <a:off x="4614959" y="3029605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E2DF8DD8-81F7-4C03-A3AF-187736392068}"/>
              </a:ext>
            </a:extLst>
          </p:cNvPr>
          <p:cNvSpPr/>
          <p:nvPr/>
        </p:nvSpPr>
        <p:spPr>
          <a:xfrm>
            <a:off x="4587229" y="2672352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7" name="Retângulo: Cantos Arredondados 96">
            <a:extLst>
              <a:ext uri="{FF2B5EF4-FFF2-40B4-BE49-F238E27FC236}">
                <a16:creationId xmlns:a16="http://schemas.microsoft.com/office/drawing/2014/main" id="{2BC08191-DAFA-423E-8E3E-1DDCFB203F5A}"/>
              </a:ext>
            </a:extLst>
          </p:cNvPr>
          <p:cNvSpPr/>
          <p:nvPr/>
        </p:nvSpPr>
        <p:spPr>
          <a:xfrm>
            <a:off x="4614959" y="4515884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2D021C70-7462-4A84-B7AE-6338A5FEE4FF}"/>
              </a:ext>
            </a:extLst>
          </p:cNvPr>
          <p:cNvSpPr/>
          <p:nvPr/>
        </p:nvSpPr>
        <p:spPr>
          <a:xfrm>
            <a:off x="7132203" y="4140462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9" name="Retângulo: Cantos Arredondados 98">
            <a:extLst>
              <a:ext uri="{FF2B5EF4-FFF2-40B4-BE49-F238E27FC236}">
                <a16:creationId xmlns:a16="http://schemas.microsoft.com/office/drawing/2014/main" id="{87A1A7F8-AE4B-4CCE-84C8-3C4364FE2B85}"/>
              </a:ext>
            </a:extLst>
          </p:cNvPr>
          <p:cNvSpPr/>
          <p:nvPr/>
        </p:nvSpPr>
        <p:spPr>
          <a:xfrm>
            <a:off x="7132203" y="5276373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0" name="Retângulo: Cantos Arredondados 99">
            <a:extLst>
              <a:ext uri="{FF2B5EF4-FFF2-40B4-BE49-F238E27FC236}">
                <a16:creationId xmlns:a16="http://schemas.microsoft.com/office/drawing/2014/main" id="{5573E7CD-251E-4944-A492-6BD52C759AD9}"/>
              </a:ext>
            </a:extLst>
          </p:cNvPr>
          <p:cNvSpPr/>
          <p:nvPr/>
        </p:nvSpPr>
        <p:spPr>
          <a:xfrm>
            <a:off x="7132203" y="3766631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1" name="Retângulo: Cantos Arredondados 100">
            <a:extLst>
              <a:ext uri="{FF2B5EF4-FFF2-40B4-BE49-F238E27FC236}">
                <a16:creationId xmlns:a16="http://schemas.microsoft.com/office/drawing/2014/main" id="{A7434512-C879-4821-ADC5-6ADE68D24C24}"/>
              </a:ext>
            </a:extLst>
          </p:cNvPr>
          <p:cNvSpPr/>
          <p:nvPr/>
        </p:nvSpPr>
        <p:spPr>
          <a:xfrm>
            <a:off x="7132203" y="3400349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09B9DCC5-7204-400E-9D53-AEE9968CCC97}"/>
              </a:ext>
            </a:extLst>
          </p:cNvPr>
          <p:cNvSpPr/>
          <p:nvPr/>
        </p:nvSpPr>
        <p:spPr>
          <a:xfrm>
            <a:off x="7132203" y="3029605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043E4B5E-E10E-4114-A645-ECA63C46E08F}"/>
              </a:ext>
            </a:extLst>
          </p:cNvPr>
          <p:cNvSpPr/>
          <p:nvPr/>
        </p:nvSpPr>
        <p:spPr>
          <a:xfrm>
            <a:off x="7132203" y="2672352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034E7D4F-F196-4B15-9EB3-3E95EAD91DBC}"/>
              </a:ext>
            </a:extLst>
          </p:cNvPr>
          <p:cNvSpPr/>
          <p:nvPr/>
        </p:nvSpPr>
        <p:spPr>
          <a:xfrm>
            <a:off x="7132203" y="4515884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F6D96A30-2D43-4CCE-94C5-3456EEA5EB5B}"/>
              </a:ext>
            </a:extLst>
          </p:cNvPr>
          <p:cNvSpPr/>
          <p:nvPr/>
        </p:nvSpPr>
        <p:spPr>
          <a:xfrm>
            <a:off x="9561670" y="4140462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625C1E8E-F0E8-4115-9A80-66B4CF5753F1}"/>
              </a:ext>
            </a:extLst>
          </p:cNvPr>
          <p:cNvSpPr/>
          <p:nvPr/>
        </p:nvSpPr>
        <p:spPr>
          <a:xfrm>
            <a:off x="9561670" y="5276373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88FA2F88-226F-4C61-A0CB-EAF2BB850224}"/>
              </a:ext>
            </a:extLst>
          </p:cNvPr>
          <p:cNvSpPr/>
          <p:nvPr/>
        </p:nvSpPr>
        <p:spPr>
          <a:xfrm>
            <a:off x="9561670" y="3766631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0A58DA09-A797-44F1-A962-2DF829A868B4}"/>
              </a:ext>
            </a:extLst>
          </p:cNvPr>
          <p:cNvSpPr/>
          <p:nvPr/>
        </p:nvSpPr>
        <p:spPr>
          <a:xfrm>
            <a:off x="9561670" y="3400349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C70E0F08-2FE3-42B9-B96C-AC6BE221992E}"/>
              </a:ext>
            </a:extLst>
          </p:cNvPr>
          <p:cNvSpPr/>
          <p:nvPr/>
        </p:nvSpPr>
        <p:spPr>
          <a:xfrm>
            <a:off x="9561670" y="3029605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2C0A3B6C-6FE5-450B-9976-55B3F2108387}"/>
              </a:ext>
            </a:extLst>
          </p:cNvPr>
          <p:cNvSpPr/>
          <p:nvPr/>
        </p:nvSpPr>
        <p:spPr>
          <a:xfrm>
            <a:off x="9561670" y="2672352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1EF6A2D3-EC1B-4131-AC10-F50775B55681}"/>
              </a:ext>
            </a:extLst>
          </p:cNvPr>
          <p:cNvSpPr/>
          <p:nvPr/>
        </p:nvSpPr>
        <p:spPr>
          <a:xfrm>
            <a:off x="9561670" y="4515884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DCFFE8A2-2C8A-4791-8147-844EC6163B4D}"/>
              </a:ext>
            </a:extLst>
          </p:cNvPr>
          <p:cNvSpPr/>
          <p:nvPr/>
        </p:nvSpPr>
        <p:spPr>
          <a:xfrm>
            <a:off x="2120002" y="4894412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E01719AA-167E-4A0A-83D5-07892D19C179}"/>
              </a:ext>
            </a:extLst>
          </p:cNvPr>
          <p:cNvSpPr/>
          <p:nvPr/>
        </p:nvSpPr>
        <p:spPr>
          <a:xfrm>
            <a:off x="4614959" y="4894412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9363742B-28A5-4E30-8322-15255988FA2F}"/>
              </a:ext>
            </a:extLst>
          </p:cNvPr>
          <p:cNvSpPr/>
          <p:nvPr/>
        </p:nvSpPr>
        <p:spPr>
          <a:xfrm>
            <a:off x="7132203" y="4894412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EB1970DB-2CBC-4CD4-AE1E-BA747906AF05}"/>
              </a:ext>
            </a:extLst>
          </p:cNvPr>
          <p:cNvSpPr/>
          <p:nvPr/>
        </p:nvSpPr>
        <p:spPr>
          <a:xfrm>
            <a:off x="9561670" y="4894412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057483D2-8ECA-47D5-9E45-5A235550FE27}"/>
              </a:ext>
            </a:extLst>
          </p:cNvPr>
          <p:cNvSpPr/>
          <p:nvPr/>
        </p:nvSpPr>
        <p:spPr>
          <a:xfrm>
            <a:off x="2120002" y="1949333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8" name="Retângulo: Cantos Arredondados 127">
            <a:extLst>
              <a:ext uri="{FF2B5EF4-FFF2-40B4-BE49-F238E27FC236}">
                <a16:creationId xmlns:a16="http://schemas.microsoft.com/office/drawing/2014/main" id="{43C1400C-C905-4B38-BB90-DC32AA13260A}"/>
              </a:ext>
            </a:extLst>
          </p:cNvPr>
          <p:cNvSpPr/>
          <p:nvPr/>
        </p:nvSpPr>
        <p:spPr>
          <a:xfrm>
            <a:off x="4614959" y="1949333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9" name="Retângulo: Cantos Arredondados 128">
            <a:extLst>
              <a:ext uri="{FF2B5EF4-FFF2-40B4-BE49-F238E27FC236}">
                <a16:creationId xmlns:a16="http://schemas.microsoft.com/office/drawing/2014/main" id="{3006B87B-5A39-4595-A933-B669C9726CEF}"/>
              </a:ext>
            </a:extLst>
          </p:cNvPr>
          <p:cNvSpPr/>
          <p:nvPr/>
        </p:nvSpPr>
        <p:spPr>
          <a:xfrm>
            <a:off x="7132203" y="1949333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7612500E-266E-4F56-88A5-0DCAA6478FAC}"/>
              </a:ext>
            </a:extLst>
          </p:cNvPr>
          <p:cNvSpPr/>
          <p:nvPr/>
        </p:nvSpPr>
        <p:spPr>
          <a:xfrm>
            <a:off x="9561670" y="1949333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66EF900-9076-406E-932C-E3230FA1671D}"/>
              </a:ext>
            </a:extLst>
          </p:cNvPr>
          <p:cNvSpPr/>
          <p:nvPr/>
        </p:nvSpPr>
        <p:spPr>
          <a:xfrm>
            <a:off x="161935" y="4140462"/>
            <a:ext cx="1898923" cy="32154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AAAD395-826C-490B-AF21-199F85363F95}"/>
              </a:ext>
            </a:extLst>
          </p:cNvPr>
          <p:cNvSpPr/>
          <p:nvPr/>
        </p:nvSpPr>
        <p:spPr>
          <a:xfrm>
            <a:off x="161935" y="5276373"/>
            <a:ext cx="1898923" cy="32154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1BF6667-168D-4FF5-9437-E189414599BE}"/>
              </a:ext>
            </a:extLst>
          </p:cNvPr>
          <p:cNvSpPr/>
          <p:nvPr/>
        </p:nvSpPr>
        <p:spPr>
          <a:xfrm>
            <a:off x="161935" y="3766631"/>
            <a:ext cx="1898923" cy="32154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57FBF2A-28BE-437C-8FC8-D1A69507F7F9}"/>
              </a:ext>
            </a:extLst>
          </p:cNvPr>
          <p:cNvSpPr/>
          <p:nvPr/>
        </p:nvSpPr>
        <p:spPr>
          <a:xfrm>
            <a:off x="161935" y="3400349"/>
            <a:ext cx="1898923" cy="32154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27D0609-93F3-4D74-8907-F0C02DC40548}"/>
              </a:ext>
            </a:extLst>
          </p:cNvPr>
          <p:cNvSpPr/>
          <p:nvPr/>
        </p:nvSpPr>
        <p:spPr>
          <a:xfrm>
            <a:off x="161935" y="3029605"/>
            <a:ext cx="1898923" cy="32154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0827EBA-2059-4954-85F6-84B34A8DCAC8}"/>
              </a:ext>
            </a:extLst>
          </p:cNvPr>
          <p:cNvSpPr/>
          <p:nvPr/>
        </p:nvSpPr>
        <p:spPr>
          <a:xfrm>
            <a:off x="161935" y="2672352"/>
            <a:ext cx="1898923" cy="32154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98B5BB-417C-4BDD-9774-8CD6769EE0F3}"/>
              </a:ext>
            </a:extLst>
          </p:cNvPr>
          <p:cNvSpPr txBox="1"/>
          <p:nvPr/>
        </p:nvSpPr>
        <p:spPr>
          <a:xfrm>
            <a:off x="146242" y="2666673"/>
            <a:ext cx="194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PUSH - APP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8B4C09-654B-4131-BB19-1DD662A305C7}"/>
              </a:ext>
            </a:extLst>
          </p:cNvPr>
          <p:cNvSpPr txBox="1"/>
          <p:nvPr/>
        </p:nvSpPr>
        <p:spPr>
          <a:xfrm>
            <a:off x="146242" y="3020521"/>
            <a:ext cx="194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E-MKT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6B126A-48D0-4531-B6F4-1F3C91DE1711}"/>
              </a:ext>
            </a:extLst>
          </p:cNvPr>
          <p:cNvSpPr txBox="1"/>
          <p:nvPr/>
        </p:nvSpPr>
        <p:spPr>
          <a:xfrm>
            <a:off x="146242" y="3403707"/>
            <a:ext cx="194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BLOG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114E35A-0EDF-4946-A0D4-ACE76374B4EB}"/>
              </a:ext>
            </a:extLst>
          </p:cNvPr>
          <p:cNvSpPr txBox="1"/>
          <p:nvPr/>
        </p:nvSpPr>
        <p:spPr>
          <a:xfrm>
            <a:off x="146242" y="3772438"/>
            <a:ext cx="194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YOUTUBE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7895E2-77D2-4D17-9C4F-B5FA25205BA5}"/>
              </a:ext>
            </a:extLst>
          </p:cNvPr>
          <p:cNvSpPr txBox="1"/>
          <p:nvPr/>
        </p:nvSpPr>
        <p:spPr>
          <a:xfrm>
            <a:off x="146242" y="5331380"/>
            <a:ext cx="194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E-BOOK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9A391C-5178-4928-8B57-2F2469D6F83D}"/>
              </a:ext>
            </a:extLst>
          </p:cNvPr>
          <p:cNvSpPr txBox="1"/>
          <p:nvPr/>
        </p:nvSpPr>
        <p:spPr>
          <a:xfrm>
            <a:off x="146242" y="4168030"/>
            <a:ext cx="194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REDES SOCIAIS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8BEEEF54-5B91-4B1D-B3E4-D9BBF0AC1B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3046516" y="3069356"/>
            <a:ext cx="210264" cy="21485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6174BB1B-F4E5-4FF2-BC75-CB8EEB0F0D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5596301" y="2710772"/>
            <a:ext cx="188464" cy="224509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41D0EB7-3B5D-48CA-9EBA-652087C87F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8108740" y="2710772"/>
            <a:ext cx="188464" cy="224509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DE960065-D6E2-4E99-B6AC-3F7B0F1EF1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10513898" y="2710772"/>
            <a:ext cx="188464" cy="224509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85E4EA74-7FF4-4511-813A-D63ED67E9B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5561116" y="3069356"/>
            <a:ext cx="188464" cy="224509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0C7866A3-A5D7-498E-A3FF-FFB6345F5F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8101245" y="3069356"/>
            <a:ext cx="188464" cy="224509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EA25E151-93D4-4D56-9B4B-0EEBE6215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10491413" y="3069356"/>
            <a:ext cx="188464" cy="22450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9CA49C32-32FD-4A73-A2DF-FF577D23CB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8101245" y="3450247"/>
            <a:ext cx="188464" cy="224509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D3C3E453-7253-4A50-BACE-11A3A4B3D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10491413" y="3450247"/>
            <a:ext cx="188464" cy="22450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F9F4E5BC-346E-49E0-84AC-9B7C4B71D4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8086255" y="3814359"/>
            <a:ext cx="188464" cy="224509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F68AB321-CD0A-4F6F-AB7D-AC61305F12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10476423" y="5347956"/>
            <a:ext cx="188464" cy="224509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B5E593E0-0D93-4972-B516-8CEA1BC923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10476423" y="4198376"/>
            <a:ext cx="188464" cy="224509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F5C3E87D-63C4-405C-ADC4-F9A921DF7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3046516" y="3450247"/>
            <a:ext cx="210264" cy="214856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E3F27D15-6407-4ED6-8051-CC99595221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3037915" y="3814359"/>
            <a:ext cx="210264" cy="214856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AC084E93-C852-4649-9808-492268AA87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3031526" y="5347956"/>
            <a:ext cx="210264" cy="214856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0520CBC9-5F84-4D6C-A2B2-4B3A6F261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3031526" y="4198376"/>
            <a:ext cx="210264" cy="214856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11CDB913-3981-4DA9-9DC9-ADB265EA77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5546126" y="3450247"/>
            <a:ext cx="210264" cy="214856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DDEE5342-D4C3-4EF9-8B32-9740DACF3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5546126" y="5347956"/>
            <a:ext cx="210264" cy="214856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6AAD34E3-E2B0-4F1D-AEA0-8EA47871B2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5546126" y="4198376"/>
            <a:ext cx="210264" cy="214856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F3C106B9-0494-494F-9815-4C5A36D787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8056275" y="5347956"/>
            <a:ext cx="210264" cy="214856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446DE30C-4A7E-45A6-B448-B2B59BAC6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10476423" y="3814359"/>
            <a:ext cx="210264" cy="214856"/>
          </a:xfrm>
          <a:prstGeom prst="rect">
            <a:avLst/>
          </a:prstGeom>
        </p:spPr>
      </p:pic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1B601805-A0F7-42C1-980C-4BFE6F5C0C44}"/>
              </a:ext>
            </a:extLst>
          </p:cNvPr>
          <p:cNvSpPr/>
          <p:nvPr/>
        </p:nvSpPr>
        <p:spPr>
          <a:xfrm>
            <a:off x="161929" y="4536304"/>
            <a:ext cx="1898923" cy="29002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447568B1-0090-47B7-BC41-B1DE112FB389}"/>
              </a:ext>
            </a:extLst>
          </p:cNvPr>
          <p:cNvSpPr txBox="1"/>
          <p:nvPr/>
        </p:nvSpPr>
        <p:spPr>
          <a:xfrm>
            <a:off x="146242" y="4515883"/>
            <a:ext cx="194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MÍDIA EM LOJA</a:t>
            </a:r>
          </a:p>
        </p:txBody>
      </p:sp>
      <p:pic>
        <p:nvPicPr>
          <p:cNvPr id="73" name="Imagem 72">
            <a:extLst>
              <a:ext uri="{FF2B5EF4-FFF2-40B4-BE49-F238E27FC236}">
                <a16:creationId xmlns:a16="http://schemas.microsoft.com/office/drawing/2014/main" id="{15066189-14C4-4886-9740-B910126734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3031526" y="4565454"/>
            <a:ext cx="210264" cy="214856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9D58B3EE-AE56-400B-B3E4-68DDEB9FC7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5546126" y="4565454"/>
            <a:ext cx="210264" cy="214856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74DF4F0E-72E4-4C03-89C6-DF84AD0848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8086255" y="4198376"/>
            <a:ext cx="188464" cy="22450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E320B90-28A6-44F9-A850-80C13B26D5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419"/>
          <a:stretch/>
        </p:blipFill>
        <p:spPr>
          <a:xfrm>
            <a:off x="2111915" y="1194772"/>
            <a:ext cx="2455455" cy="755877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1AF0844B-A957-44AF-A995-14088D27E3A5}"/>
              </a:ext>
            </a:extLst>
          </p:cNvPr>
          <p:cNvSpPr txBox="1"/>
          <p:nvPr/>
        </p:nvSpPr>
        <p:spPr>
          <a:xfrm>
            <a:off x="2111922" y="1236478"/>
            <a:ext cx="239747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League Spartan" charset="0"/>
                <a:cs typeface="Poppins" pitchFamily="2" charset="77"/>
              </a:rPr>
              <a:t>IHS PM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31F28E-FC86-4714-BCB2-07B1E80A5B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359"/>
          <a:stretch/>
        </p:blipFill>
        <p:spPr>
          <a:xfrm>
            <a:off x="4616440" y="1187133"/>
            <a:ext cx="2425255" cy="782181"/>
          </a:xfrm>
          <a:prstGeom prst="rect">
            <a:avLst/>
          </a:prstGeom>
        </p:spPr>
      </p:pic>
      <p:sp>
        <p:nvSpPr>
          <p:cNvPr id="23" name="TextBox 19">
            <a:extLst>
              <a:ext uri="{FF2B5EF4-FFF2-40B4-BE49-F238E27FC236}">
                <a16:creationId xmlns:a16="http://schemas.microsoft.com/office/drawing/2014/main" id="{22F10B4B-501A-4867-90F8-39FB02F09745}"/>
              </a:ext>
            </a:extLst>
          </p:cNvPr>
          <p:cNvSpPr txBox="1"/>
          <p:nvPr/>
        </p:nvSpPr>
        <p:spPr>
          <a:xfrm>
            <a:off x="4584408" y="1236478"/>
            <a:ext cx="243150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League Spartan" charset="0"/>
                <a:cs typeface="Poppins" pitchFamily="2" charset="77"/>
              </a:rPr>
              <a:t>IHS ARAUJO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1E98D8-6895-4BCC-A938-592DFE8334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3980"/>
          <a:stretch/>
        </p:blipFill>
        <p:spPr>
          <a:xfrm>
            <a:off x="7090765" y="1194772"/>
            <a:ext cx="2413806" cy="782181"/>
          </a:xfrm>
          <a:prstGeom prst="rect">
            <a:avLst/>
          </a:prstGeom>
        </p:spPr>
      </p:pic>
      <p:sp>
        <p:nvSpPr>
          <p:cNvPr id="24" name="TextBox 27">
            <a:extLst>
              <a:ext uri="{FF2B5EF4-FFF2-40B4-BE49-F238E27FC236}">
                <a16:creationId xmlns:a16="http://schemas.microsoft.com/office/drawing/2014/main" id="{1E91CA6B-B6DD-4688-B4A2-15A9D8753659}"/>
              </a:ext>
            </a:extLst>
          </p:cNvPr>
          <p:cNvSpPr txBox="1"/>
          <p:nvPr/>
        </p:nvSpPr>
        <p:spPr>
          <a:xfrm>
            <a:off x="7073069" y="1236478"/>
            <a:ext cx="243150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League Spartan" charset="0"/>
                <a:cs typeface="Poppins" pitchFamily="2" charset="77"/>
              </a:rPr>
              <a:t>IHS PANVEL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5A34768-9B31-4A7A-B7B8-223BC65F7D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3984"/>
          <a:stretch/>
        </p:blipFill>
        <p:spPr>
          <a:xfrm>
            <a:off x="9574465" y="1194773"/>
            <a:ext cx="2419627" cy="755876"/>
          </a:xfrm>
          <a:prstGeom prst="rect">
            <a:avLst/>
          </a:prstGeom>
        </p:spPr>
      </p:pic>
      <p:sp>
        <p:nvSpPr>
          <p:cNvPr id="25" name="TextBox 27">
            <a:extLst>
              <a:ext uri="{FF2B5EF4-FFF2-40B4-BE49-F238E27FC236}">
                <a16:creationId xmlns:a16="http://schemas.microsoft.com/office/drawing/2014/main" id="{D2911B6B-5A49-4736-B06B-76FC4A5D4E24}"/>
              </a:ext>
            </a:extLst>
          </p:cNvPr>
          <p:cNvSpPr txBox="1"/>
          <p:nvPr/>
        </p:nvSpPr>
        <p:spPr>
          <a:xfrm>
            <a:off x="9553641" y="1236478"/>
            <a:ext cx="2423409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unito" pitchFamily="2" charset="0"/>
                <a:ea typeface="League Spartan" charset="0"/>
                <a:cs typeface="Poppins" pitchFamily="2" charset="77"/>
              </a:rPr>
              <a:t>IHS RD 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519E5D4-43B4-41E3-84FF-44E4AB5CB78B}"/>
              </a:ext>
            </a:extLst>
          </p:cNvPr>
          <p:cNvSpPr/>
          <p:nvPr/>
        </p:nvSpPr>
        <p:spPr>
          <a:xfrm>
            <a:off x="2089481" y="1958242"/>
            <a:ext cx="2453415" cy="43770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41FF1C24-BAF0-411E-A94C-47BE05B56AF9}"/>
              </a:ext>
            </a:extLst>
          </p:cNvPr>
          <p:cNvSpPr/>
          <p:nvPr/>
        </p:nvSpPr>
        <p:spPr>
          <a:xfrm>
            <a:off x="4628879" y="1958241"/>
            <a:ext cx="2391894" cy="43854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1805A513-D967-47E2-A8AF-9E2C630C2E5B}"/>
              </a:ext>
            </a:extLst>
          </p:cNvPr>
          <p:cNvSpPr/>
          <p:nvPr/>
        </p:nvSpPr>
        <p:spPr>
          <a:xfrm>
            <a:off x="7073069" y="1956597"/>
            <a:ext cx="2409068" cy="43929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6DC689C9-32FA-4900-A24D-6D3344E16E61}"/>
              </a:ext>
            </a:extLst>
          </p:cNvPr>
          <p:cNvSpPr/>
          <p:nvPr/>
        </p:nvSpPr>
        <p:spPr>
          <a:xfrm>
            <a:off x="9552610" y="1939819"/>
            <a:ext cx="2440633" cy="43929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8195B976-3C90-4245-8C68-98B13BD57B3A}"/>
              </a:ext>
            </a:extLst>
          </p:cNvPr>
          <p:cNvSpPr/>
          <p:nvPr/>
        </p:nvSpPr>
        <p:spPr>
          <a:xfrm>
            <a:off x="131972" y="1969314"/>
            <a:ext cx="1931954" cy="43673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0" name="Imagem 119">
            <a:extLst>
              <a:ext uri="{FF2B5EF4-FFF2-40B4-BE49-F238E27FC236}">
                <a16:creationId xmlns:a16="http://schemas.microsoft.com/office/drawing/2014/main" id="{FE1ABCC4-7E9A-4AAB-81AA-267F35251B5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53419"/>
          <a:stretch/>
        </p:blipFill>
        <p:spPr>
          <a:xfrm>
            <a:off x="154406" y="1194772"/>
            <a:ext cx="1940471" cy="755877"/>
          </a:xfrm>
          <a:prstGeom prst="rect">
            <a:avLst/>
          </a:prstGeom>
        </p:spPr>
      </p:pic>
      <p:sp>
        <p:nvSpPr>
          <p:cNvPr id="122" name="Retângulo: Cantos Arredondados 121">
            <a:extLst>
              <a:ext uri="{FF2B5EF4-FFF2-40B4-BE49-F238E27FC236}">
                <a16:creationId xmlns:a16="http://schemas.microsoft.com/office/drawing/2014/main" id="{129B88E3-64E7-42F5-A9AF-2D647DE6B0A1}"/>
              </a:ext>
            </a:extLst>
          </p:cNvPr>
          <p:cNvSpPr/>
          <p:nvPr/>
        </p:nvSpPr>
        <p:spPr>
          <a:xfrm>
            <a:off x="161935" y="1949333"/>
            <a:ext cx="1898923" cy="32154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06619D53-19FD-4B22-A1EB-9439B95AF4D8}"/>
              </a:ext>
            </a:extLst>
          </p:cNvPr>
          <p:cNvSpPr txBox="1"/>
          <p:nvPr/>
        </p:nvSpPr>
        <p:spPr>
          <a:xfrm>
            <a:off x="146242" y="1958348"/>
            <a:ext cx="194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INTERAÇÕES 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85A247BC-346E-4344-A9B7-126FE9D2E46B}"/>
              </a:ext>
            </a:extLst>
          </p:cNvPr>
          <p:cNvSpPr txBox="1"/>
          <p:nvPr/>
        </p:nvSpPr>
        <p:spPr>
          <a:xfrm>
            <a:off x="2086138" y="1958348"/>
            <a:ext cx="248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Feita por um terceiro </a:t>
            </a:r>
            <a:r>
              <a:rPr lang="pt-BR" sz="800" b="1" dirty="0"/>
              <a:t>(KIDOPI)</a:t>
            </a:r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080A1D54-1965-4D6F-957B-286EB6575312}"/>
              </a:ext>
            </a:extLst>
          </p:cNvPr>
          <p:cNvSpPr txBox="1"/>
          <p:nvPr/>
        </p:nvSpPr>
        <p:spPr>
          <a:xfrm>
            <a:off x="4753701" y="1958348"/>
            <a:ext cx="2175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Feita pela própria rede</a:t>
            </a:r>
          </a:p>
        </p:txBody>
      </p: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EE9823BF-571C-44DB-A250-53E952ABA9F4}"/>
              </a:ext>
            </a:extLst>
          </p:cNvPr>
          <p:cNvSpPr txBox="1"/>
          <p:nvPr/>
        </p:nvSpPr>
        <p:spPr>
          <a:xfrm>
            <a:off x="7223989" y="1958348"/>
            <a:ext cx="2175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Feita pela própria rede</a:t>
            </a:r>
          </a:p>
        </p:txBody>
      </p:sp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2699E6E3-66ED-4A87-99DF-9301C1C636BE}"/>
              </a:ext>
            </a:extLst>
          </p:cNvPr>
          <p:cNvSpPr txBox="1"/>
          <p:nvPr/>
        </p:nvSpPr>
        <p:spPr>
          <a:xfrm>
            <a:off x="9817413" y="1958348"/>
            <a:ext cx="2175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Feita pela própria rede</a:t>
            </a:r>
          </a:p>
        </p:txBody>
      </p:sp>
      <p:sp>
        <p:nvSpPr>
          <p:cNvPr id="137" name="TextBox 10">
            <a:extLst>
              <a:ext uri="{FF2B5EF4-FFF2-40B4-BE49-F238E27FC236}">
                <a16:creationId xmlns:a16="http://schemas.microsoft.com/office/drawing/2014/main" id="{54DE5A59-2A50-4F32-9C3E-3559E54F94C6}"/>
              </a:ext>
            </a:extLst>
          </p:cNvPr>
          <p:cNvSpPr txBox="1"/>
          <p:nvPr/>
        </p:nvSpPr>
        <p:spPr>
          <a:xfrm>
            <a:off x="154406" y="1236478"/>
            <a:ext cx="1931732" cy="3685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b="1" dirty="0">
                <a:latin typeface="Nunito" pitchFamily="2" charset="0"/>
                <a:ea typeface="League Spartan" charset="0"/>
                <a:cs typeface="Poppins" pitchFamily="2" charset="77"/>
              </a:rPr>
              <a:t>FEATURES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15859803-24FD-4912-A069-65F3B35D6345}"/>
              </a:ext>
            </a:extLst>
          </p:cNvPr>
          <p:cNvSpPr/>
          <p:nvPr/>
        </p:nvSpPr>
        <p:spPr>
          <a:xfrm>
            <a:off x="161935" y="4894412"/>
            <a:ext cx="1898923" cy="31620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F2B920E3-F8D9-4BDF-95B8-0CC82A6E8074}"/>
              </a:ext>
            </a:extLst>
          </p:cNvPr>
          <p:cNvSpPr txBox="1"/>
          <p:nvPr/>
        </p:nvSpPr>
        <p:spPr>
          <a:xfrm>
            <a:off x="146242" y="4894411"/>
            <a:ext cx="195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TELEATENDIMENTO</a:t>
            </a:r>
          </a:p>
        </p:txBody>
      </p:sp>
      <p:pic>
        <p:nvPicPr>
          <p:cNvPr id="139" name="Imagem 138">
            <a:extLst>
              <a:ext uri="{FF2B5EF4-FFF2-40B4-BE49-F238E27FC236}">
                <a16:creationId xmlns:a16="http://schemas.microsoft.com/office/drawing/2014/main" id="{54023423-D3DF-473C-B694-31271471EF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8086255" y="4565454"/>
            <a:ext cx="188464" cy="224509"/>
          </a:xfrm>
          <a:prstGeom prst="rect">
            <a:avLst/>
          </a:prstGeom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B52F7021-9637-41BB-AF8B-9456B39203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10476423" y="4565454"/>
            <a:ext cx="210264" cy="214856"/>
          </a:xfrm>
          <a:prstGeom prst="rect">
            <a:avLst/>
          </a:prstGeom>
        </p:spPr>
      </p:pic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039B8111-7EFF-458B-9281-09084596FD78}"/>
              </a:ext>
            </a:extLst>
          </p:cNvPr>
          <p:cNvSpPr/>
          <p:nvPr/>
        </p:nvSpPr>
        <p:spPr>
          <a:xfrm>
            <a:off x="2120002" y="2312145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2" name="Retângulo: Cantos Arredondados 141">
            <a:extLst>
              <a:ext uri="{FF2B5EF4-FFF2-40B4-BE49-F238E27FC236}">
                <a16:creationId xmlns:a16="http://schemas.microsoft.com/office/drawing/2014/main" id="{368AB5FF-6C5A-456C-9DBB-62A770FA2332}"/>
              </a:ext>
            </a:extLst>
          </p:cNvPr>
          <p:cNvSpPr/>
          <p:nvPr/>
        </p:nvSpPr>
        <p:spPr>
          <a:xfrm>
            <a:off x="4614959" y="2312145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3069D622-BA8E-475F-985B-1408544E43A5}"/>
              </a:ext>
            </a:extLst>
          </p:cNvPr>
          <p:cNvSpPr/>
          <p:nvPr/>
        </p:nvSpPr>
        <p:spPr>
          <a:xfrm>
            <a:off x="7132203" y="2312145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55B1194A-E743-4BB9-8C25-ED9431D8E8EA}"/>
              </a:ext>
            </a:extLst>
          </p:cNvPr>
          <p:cNvSpPr/>
          <p:nvPr/>
        </p:nvSpPr>
        <p:spPr>
          <a:xfrm>
            <a:off x="9561670" y="2312145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5" name="Retângulo: Cantos Arredondados 144">
            <a:extLst>
              <a:ext uri="{FF2B5EF4-FFF2-40B4-BE49-F238E27FC236}">
                <a16:creationId xmlns:a16="http://schemas.microsoft.com/office/drawing/2014/main" id="{441BBD6B-541E-40DD-8F3D-992718068085}"/>
              </a:ext>
            </a:extLst>
          </p:cNvPr>
          <p:cNvSpPr/>
          <p:nvPr/>
        </p:nvSpPr>
        <p:spPr>
          <a:xfrm>
            <a:off x="161935" y="2312145"/>
            <a:ext cx="1898923" cy="32154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F1DDC9AB-EE82-4286-BF61-A3C09644AA62}"/>
              </a:ext>
            </a:extLst>
          </p:cNvPr>
          <p:cNvSpPr txBox="1"/>
          <p:nvPr/>
        </p:nvSpPr>
        <p:spPr>
          <a:xfrm>
            <a:off x="146242" y="2335961"/>
            <a:ext cx="194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SMS</a:t>
            </a:r>
          </a:p>
        </p:txBody>
      </p:sp>
      <p:pic>
        <p:nvPicPr>
          <p:cNvPr id="147" name="Imagem 146">
            <a:extLst>
              <a:ext uri="{FF2B5EF4-FFF2-40B4-BE49-F238E27FC236}">
                <a16:creationId xmlns:a16="http://schemas.microsoft.com/office/drawing/2014/main" id="{C585771D-B93E-4B0C-BAF0-BF070AF182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3099606" y="2356815"/>
            <a:ext cx="188464" cy="224509"/>
          </a:xfrm>
          <a:prstGeom prst="rect">
            <a:avLst/>
          </a:prstGeom>
        </p:spPr>
      </p:pic>
      <p:pic>
        <p:nvPicPr>
          <p:cNvPr id="148" name="Imagem 147">
            <a:extLst>
              <a:ext uri="{FF2B5EF4-FFF2-40B4-BE49-F238E27FC236}">
                <a16:creationId xmlns:a16="http://schemas.microsoft.com/office/drawing/2014/main" id="{08408F07-6B26-4EB8-B37B-7493380884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5614206" y="2356815"/>
            <a:ext cx="188464" cy="224509"/>
          </a:xfrm>
          <a:prstGeom prst="rect">
            <a:avLst/>
          </a:prstGeom>
        </p:spPr>
      </p:pic>
      <p:pic>
        <p:nvPicPr>
          <p:cNvPr id="149" name="Imagem 148">
            <a:extLst>
              <a:ext uri="{FF2B5EF4-FFF2-40B4-BE49-F238E27FC236}">
                <a16:creationId xmlns:a16="http://schemas.microsoft.com/office/drawing/2014/main" id="{4B1882DF-8F73-4A73-8668-2F50078D6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8116235" y="2356815"/>
            <a:ext cx="188464" cy="224509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F766BE41-3C79-4386-93ED-B0A488B35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10506403" y="2356815"/>
            <a:ext cx="188464" cy="224509"/>
          </a:xfrm>
          <a:prstGeom prst="rect">
            <a:avLst/>
          </a:prstGeom>
        </p:spPr>
      </p:pic>
      <p:pic>
        <p:nvPicPr>
          <p:cNvPr id="151" name="Imagem 150">
            <a:extLst>
              <a:ext uri="{FF2B5EF4-FFF2-40B4-BE49-F238E27FC236}">
                <a16:creationId xmlns:a16="http://schemas.microsoft.com/office/drawing/2014/main" id="{1AA8191F-9C7C-4102-9C13-163A3DCA39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3041271" y="2710772"/>
            <a:ext cx="210264" cy="214856"/>
          </a:xfrm>
          <a:prstGeom prst="rect">
            <a:avLst/>
          </a:prstGeom>
        </p:spPr>
      </p:pic>
      <p:sp>
        <p:nvSpPr>
          <p:cNvPr id="152" name="TextBox 1">
            <a:extLst>
              <a:ext uri="{FF2B5EF4-FFF2-40B4-BE49-F238E27FC236}">
                <a16:creationId xmlns:a16="http://schemas.microsoft.com/office/drawing/2014/main" id="{C41E37C1-0736-465E-953A-9EFFEFB9E1F6}"/>
              </a:ext>
            </a:extLst>
          </p:cNvPr>
          <p:cNvSpPr txBox="1"/>
          <p:nvPr/>
        </p:nvSpPr>
        <p:spPr>
          <a:xfrm>
            <a:off x="3753884" y="306186"/>
            <a:ext cx="46842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0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EVOLUÇÃO DO MODELO</a:t>
            </a:r>
          </a:p>
        </p:txBody>
      </p:sp>
      <p:pic>
        <p:nvPicPr>
          <p:cNvPr id="153" name="Imagem 152">
            <a:extLst>
              <a:ext uri="{FF2B5EF4-FFF2-40B4-BE49-F238E27FC236}">
                <a16:creationId xmlns:a16="http://schemas.microsoft.com/office/drawing/2014/main" id="{C28AEDAF-F367-4CB5-9658-B75A5FEDCB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5558826" y="3814359"/>
            <a:ext cx="188464" cy="224509"/>
          </a:xfrm>
          <a:prstGeom prst="rect">
            <a:avLst/>
          </a:prstGeom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79B6B67D-E7F0-4230-8D7D-1D3E479E4F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3069626" y="4936411"/>
            <a:ext cx="188464" cy="224509"/>
          </a:xfrm>
          <a:prstGeom prst="rect">
            <a:avLst/>
          </a:prstGeom>
        </p:spPr>
      </p:pic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579D0267-AF63-4EFE-9AF1-497FB676982B}"/>
              </a:ext>
            </a:extLst>
          </p:cNvPr>
          <p:cNvSpPr txBox="1"/>
          <p:nvPr/>
        </p:nvSpPr>
        <p:spPr>
          <a:xfrm>
            <a:off x="3279314" y="4907547"/>
            <a:ext cx="1252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800" b="1"/>
            </a:lvl1pPr>
          </a:lstStyle>
          <a:p>
            <a:r>
              <a:rPr lang="pt-BR" dirty="0"/>
              <a:t>Telemedicina:</a:t>
            </a:r>
          </a:p>
          <a:p>
            <a:r>
              <a:rPr lang="pt-BR" dirty="0"/>
              <a:t>Parceria da própria rede</a:t>
            </a:r>
          </a:p>
        </p:txBody>
      </p:sp>
      <p:sp>
        <p:nvSpPr>
          <p:cNvPr id="138" name="Retângulo: Cantos Arredondados 137">
            <a:extLst>
              <a:ext uri="{FF2B5EF4-FFF2-40B4-BE49-F238E27FC236}">
                <a16:creationId xmlns:a16="http://schemas.microsoft.com/office/drawing/2014/main" id="{047CBEF8-BC70-4E7A-911B-78DF168541E1}"/>
              </a:ext>
            </a:extLst>
          </p:cNvPr>
          <p:cNvSpPr/>
          <p:nvPr/>
        </p:nvSpPr>
        <p:spPr>
          <a:xfrm>
            <a:off x="2128166" y="5665139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7" name="Retângulo: Cantos Arredondados 156">
            <a:extLst>
              <a:ext uri="{FF2B5EF4-FFF2-40B4-BE49-F238E27FC236}">
                <a16:creationId xmlns:a16="http://schemas.microsoft.com/office/drawing/2014/main" id="{67AA0242-E23D-47DE-BBC7-3FB9019BBCDD}"/>
              </a:ext>
            </a:extLst>
          </p:cNvPr>
          <p:cNvSpPr/>
          <p:nvPr/>
        </p:nvSpPr>
        <p:spPr>
          <a:xfrm>
            <a:off x="4623123" y="5665139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08EB464E-9E22-40D4-93B4-70F61DA77639}"/>
              </a:ext>
            </a:extLst>
          </p:cNvPr>
          <p:cNvSpPr/>
          <p:nvPr/>
        </p:nvSpPr>
        <p:spPr>
          <a:xfrm>
            <a:off x="7140367" y="5665139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ACEEFA30-1D3E-4FC6-9E97-237C1B1ADA1D}"/>
              </a:ext>
            </a:extLst>
          </p:cNvPr>
          <p:cNvSpPr/>
          <p:nvPr/>
        </p:nvSpPr>
        <p:spPr>
          <a:xfrm>
            <a:off x="9569834" y="5665139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60" name="Retângulo: Cantos Arredondados 159">
            <a:extLst>
              <a:ext uri="{FF2B5EF4-FFF2-40B4-BE49-F238E27FC236}">
                <a16:creationId xmlns:a16="http://schemas.microsoft.com/office/drawing/2014/main" id="{CF3EF392-1F63-47CD-AD3A-F6B9E28B45E9}"/>
              </a:ext>
            </a:extLst>
          </p:cNvPr>
          <p:cNvSpPr/>
          <p:nvPr/>
        </p:nvSpPr>
        <p:spPr>
          <a:xfrm>
            <a:off x="170099" y="5664342"/>
            <a:ext cx="1898923" cy="31685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D7DDD229-16B3-42CD-BAF6-D7514B44E641}"/>
              </a:ext>
            </a:extLst>
          </p:cNvPr>
          <p:cNvSpPr txBox="1"/>
          <p:nvPr/>
        </p:nvSpPr>
        <p:spPr>
          <a:xfrm>
            <a:off x="154406" y="5665138"/>
            <a:ext cx="195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CONDIÇÃO COMERCIAL</a:t>
            </a:r>
          </a:p>
        </p:txBody>
      </p:sp>
      <p:pic>
        <p:nvPicPr>
          <p:cNvPr id="162" name="Imagem 161">
            <a:extLst>
              <a:ext uri="{FF2B5EF4-FFF2-40B4-BE49-F238E27FC236}">
                <a16:creationId xmlns:a16="http://schemas.microsoft.com/office/drawing/2014/main" id="{A206C06A-0092-46B0-9875-93BBF5C33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10476423" y="5737118"/>
            <a:ext cx="188464" cy="224509"/>
          </a:xfrm>
          <a:prstGeom prst="rect">
            <a:avLst/>
          </a:prstGeom>
        </p:spPr>
      </p:pic>
      <p:pic>
        <p:nvPicPr>
          <p:cNvPr id="163" name="Imagem 162">
            <a:extLst>
              <a:ext uri="{FF2B5EF4-FFF2-40B4-BE49-F238E27FC236}">
                <a16:creationId xmlns:a16="http://schemas.microsoft.com/office/drawing/2014/main" id="{A7715E31-BD53-4246-92E4-9E4C2AB03C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3031526" y="5737118"/>
            <a:ext cx="210264" cy="214856"/>
          </a:xfrm>
          <a:prstGeom prst="rect">
            <a:avLst/>
          </a:prstGeom>
        </p:spPr>
      </p:pic>
      <p:pic>
        <p:nvPicPr>
          <p:cNvPr id="165" name="Imagem 164">
            <a:extLst>
              <a:ext uri="{FF2B5EF4-FFF2-40B4-BE49-F238E27FC236}">
                <a16:creationId xmlns:a16="http://schemas.microsoft.com/office/drawing/2014/main" id="{C38223CF-3967-4372-80B5-584C9C51CC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5558826" y="5737118"/>
            <a:ext cx="188464" cy="224509"/>
          </a:xfrm>
          <a:prstGeom prst="rect">
            <a:avLst/>
          </a:prstGeom>
        </p:spPr>
      </p:pic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B7AD4F7B-34CB-47AF-B51E-1E7EB957668D}"/>
              </a:ext>
            </a:extLst>
          </p:cNvPr>
          <p:cNvSpPr txBox="1"/>
          <p:nvPr/>
        </p:nvSpPr>
        <p:spPr>
          <a:xfrm>
            <a:off x="5754057" y="5701923"/>
            <a:ext cx="1252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/>
              <a:t>Concedido pela rede</a:t>
            </a:r>
          </a:p>
        </p:txBody>
      </p:sp>
      <p:sp>
        <p:nvSpPr>
          <p:cNvPr id="167" name="CaixaDeTexto 166">
            <a:extLst>
              <a:ext uri="{FF2B5EF4-FFF2-40B4-BE49-F238E27FC236}">
                <a16:creationId xmlns:a16="http://schemas.microsoft.com/office/drawing/2014/main" id="{5C57D2D0-301D-410F-936D-C06EB4430E88}"/>
              </a:ext>
            </a:extLst>
          </p:cNvPr>
          <p:cNvSpPr txBox="1"/>
          <p:nvPr/>
        </p:nvSpPr>
        <p:spPr>
          <a:xfrm>
            <a:off x="10740992" y="5701923"/>
            <a:ext cx="1252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/>
              <a:t>Concedido pela Pfizer</a:t>
            </a:r>
          </a:p>
        </p:txBody>
      </p:sp>
      <p:pic>
        <p:nvPicPr>
          <p:cNvPr id="168" name="Imagem 167">
            <a:extLst>
              <a:ext uri="{FF2B5EF4-FFF2-40B4-BE49-F238E27FC236}">
                <a16:creationId xmlns:a16="http://schemas.microsoft.com/office/drawing/2014/main" id="{DB0F96D2-4D5C-4736-85AF-6AF0A1A99F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5546126" y="4936411"/>
            <a:ext cx="210264" cy="214856"/>
          </a:xfrm>
          <a:prstGeom prst="rect">
            <a:avLst/>
          </a:prstGeom>
        </p:spPr>
      </p:pic>
      <p:pic>
        <p:nvPicPr>
          <p:cNvPr id="169" name="Imagem 168">
            <a:extLst>
              <a:ext uri="{FF2B5EF4-FFF2-40B4-BE49-F238E27FC236}">
                <a16:creationId xmlns:a16="http://schemas.microsoft.com/office/drawing/2014/main" id="{1C20DC10-C700-4953-AFBE-22E56EC6D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8086255" y="4936411"/>
            <a:ext cx="188464" cy="224509"/>
          </a:xfrm>
          <a:prstGeom prst="rect">
            <a:avLst/>
          </a:prstGeom>
        </p:spPr>
      </p:pic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44886672-A56F-41B3-A801-54A06C359821}"/>
              </a:ext>
            </a:extLst>
          </p:cNvPr>
          <p:cNvSpPr txBox="1"/>
          <p:nvPr/>
        </p:nvSpPr>
        <p:spPr>
          <a:xfrm>
            <a:off x="8251597" y="4907547"/>
            <a:ext cx="1252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800" b="1"/>
            </a:lvl1pPr>
          </a:lstStyle>
          <a:p>
            <a:r>
              <a:rPr lang="pt-BR" dirty="0" err="1"/>
              <a:t>Telepsicologia</a:t>
            </a:r>
            <a:r>
              <a:rPr lang="pt-BR" dirty="0"/>
              <a:t>:</a:t>
            </a:r>
          </a:p>
          <a:p>
            <a:r>
              <a:rPr lang="pt-BR" dirty="0"/>
              <a:t>Parceria da própria rede</a:t>
            </a:r>
          </a:p>
        </p:txBody>
      </p:sp>
      <p:pic>
        <p:nvPicPr>
          <p:cNvPr id="171" name="Imagem 170">
            <a:extLst>
              <a:ext uri="{FF2B5EF4-FFF2-40B4-BE49-F238E27FC236}">
                <a16:creationId xmlns:a16="http://schemas.microsoft.com/office/drawing/2014/main" id="{9FC6D8BB-375D-4D21-986C-16354A7EF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10476423" y="4936411"/>
            <a:ext cx="210264" cy="214856"/>
          </a:xfrm>
          <a:prstGeom prst="rect">
            <a:avLst/>
          </a:prstGeom>
        </p:spPr>
      </p:pic>
      <p:sp>
        <p:nvSpPr>
          <p:cNvPr id="156" name="Retângulo: Cantos Arredondados 155">
            <a:extLst>
              <a:ext uri="{FF2B5EF4-FFF2-40B4-BE49-F238E27FC236}">
                <a16:creationId xmlns:a16="http://schemas.microsoft.com/office/drawing/2014/main" id="{D8D32C9B-3CD6-4504-8406-FBD6550AED74}"/>
              </a:ext>
            </a:extLst>
          </p:cNvPr>
          <p:cNvSpPr/>
          <p:nvPr/>
        </p:nvSpPr>
        <p:spPr>
          <a:xfrm>
            <a:off x="2112168" y="6033460"/>
            <a:ext cx="2428296" cy="321546"/>
          </a:xfrm>
          <a:prstGeom prst="roundRect">
            <a:avLst/>
          </a:prstGeom>
          <a:solidFill>
            <a:srgbClr val="0000C9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2" name="Retângulo: Cantos Arredondados 171">
            <a:extLst>
              <a:ext uri="{FF2B5EF4-FFF2-40B4-BE49-F238E27FC236}">
                <a16:creationId xmlns:a16="http://schemas.microsoft.com/office/drawing/2014/main" id="{76C11670-853E-48D4-98E3-72086D774B5D}"/>
              </a:ext>
            </a:extLst>
          </p:cNvPr>
          <p:cNvSpPr/>
          <p:nvPr/>
        </p:nvSpPr>
        <p:spPr>
          <a:xfrm>
            <a:off x="4607125" y="6033460"/>
            <a:ext cx="2383908" cy="321546"/>
          </a:xfrm>
          <a:prstGeom prst="roundRect">
            <a:avLst/>
          </a:prstGeom>
          <a:solidFill>
            <a:srgbClr val="0095FF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3" name="Retângulo: Cantos Arredondados 172">
            <a:extLst>
              <a:ext uri="{FF2B5EF4-FFF2-40B4-BE49-F238E27FC236}">
                <a16:creationId xmlns:a16="http://schemas.microsoft.com/office/drawing/2014/main" id="{A3598A09-90FE-41AD-8AE8-2C79321DDB00}"/>
              </a:ext>
            </a:extLst>
          </p:cNvPr>
          <p:cNvSpPr/>
          <p:nvPr/>
        </p:nvSpPr>
        <p:spPr>
          <a:xfrm>
            <a:off x="7124369" y="6033460"/>
            <a:ext cx="2383908" cy="321546"/>
          </a:xfrm>
          <a:prstGeom prst="roundRect">
            <a:avLst/>
          </a:prstGeom>
          <a:solidFill>
            <a:srgbClr val="0DBDBA">
              <a:alpha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4" name="Retângulo: Cantos Arredondados 173">
            <a:extLst>
              <a:ext uri="{FF2B5EF4-FFF2-40B4-BE49-F238E27FC236}">
                <a16:creationId xmlns:a16="http://schemas.microsoft.com/office/drawing/2014/main" id="{D5F336E6-D373-4CC5-B41A-CE7A2325DB51}"/>
              </a:ext>
            </a:extLst>
          </p:cNvPr>
          <p:cNvSpPr/>
          <p:nvPr/>
        </p:nvSpPr>
        <p:spPr>
          <a:xfrm>
            <a:off x="9553836" y="6033460"/>
            <a:ext cx="2423409" cy="321546"/>
          </a:xfrm>
          <a:prstGeom prst="roundRect">
            <a:avLst/>
          </a:prstGeom>
          <a:solidFill>
            <a:srgbClr val="054140">
              <a:alpha val="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5" name="Retângulo: Cantos Arredondados 174">
            <a:extLst>
              <a:ext uri="{FF2B5EF4-FFF2-40B4-BE49-F238E27FC236}">
                <a16:creationId xmlns:a16="http://schemas.microsoft.com/office/drawing/2014/main" id="{6D81AE3C-EC9B-484B-B14C-FAB93DEA7BD8}"/>
              </a:ext>
            </a:extLst>
          </p:cNvPr>
          <p:cNvSpPr/>
          <p:nvPr/>
        </p:nvSpPr>
        <p:spPr>
          <a:xfrm>
            <a:off x="154101" y="6032663"/>
            <a:ext cx="1898923" cy="31685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pt-BR" sz="900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F9BB3AC2-78A9-49DD-9FF2-CDDB8624E54C}"/>
              </a:ext>
            </a:extLst>
          </p:cNvPr>
          <p:cNvSpPr txBox="1"/>
          <p:nvPr/>
        </p:nvSpPr>
        <p:spPr>
          <a:xfrm>
            <a:off x="138408" y="6033459"/>
            <a:ext cx="195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METODOLIGA ÁGIL</a:t>
            </a:r>
          </a:p>
        </p:txBody>
      </p:sp>
      <p:pic>
        <p:nvPicPr>
          <p:cNvPr id="177" name="Imagem 176">
            <a:extLst>
              <a:ext uri="{FF2B5EF4-FFF2-40B4-BE49-F238E27FC236}">
                <a16:creationId xmlns:a16="http://schemas.microsoft.com/office/drawing/2014/main" id="{CD149ECF-18FA-4919-81DA-4E760822C0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10468928" y="6091374"/>
            <a:ext cx="188464" cy="224509"/>
          </a:xfrm>
          <a:prstGeom prst="rect">
            <a:avLst/>
          </a:prstGeom>
        </p:spPr>
      </p:pic>
      <p:pic>
        <p:nvPicPr>
          <p:cNvPr id="178" name="Imagem 177">
            <a:extLst>
              <a:ext uri="{FF2B5EF4-FFF2-40B4-BE49-F238E27FC236}">
                <a16:creationId xmlns:a16="http://schemas.microsoft.com/office/drawing/2014/main" id="{1E0A01DC-FEC0-4290-9F99-5DF8A44C15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3024031" y="6091374"/>
            <a:ext cx="210264" cy="214856"/>
          </a:xfrm>
          <a:prstGeom prst="rect">
            <a:avLst/>
          </a:prstGeom>
        </p:spPr>
      </p:pic>
      <p:pic>
        <p:nvPicPr>
          <p:cNvPr id="183" name="Imagem 182">
            <a:extLst>
              <a:ext uri="{FF2B5EF4-FFF2-40B4-BE49-F238E27FC236}">
                <a16:creationId xmlns:a16="http://schemas.microsoft.com/office/drawing/2014/main" id="{90ED1B1F-6666-4148-8846-B2E717DB7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8078760" y="6091374"/>
            <a:ext cx="188464" cy="224509"/>
          </a:xfrm>
          <a:prstGeom prst="rect">
            <a:avLst/>
          </a:prstGeom>
        </p:spPr>
      </p:pic>
      <p:pic>
        <p:nvPicPr>
          <p:cNvPr id="184" name="Imagem 183">
            <a:extLst>
              <a:ext uri="{FF2B5EF4-FFF2-40B4-BE49-F238E27FC236}">
                <a16:creationId xmlns:a16="http://schemas.microsoft.com/office/drawing/2014/main" id="{59442C3E-C744-45AF-AB47-6A3C29911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5538631" y="6091374"/>
            <a:ext cx="210264" cy="214856"/>
          </a:xfrm>
          <a:prstGeom prst="rect">
            <a:avLst/>
          </a:prstGeom>
        </p:spPr>
      </p:pic>
      <p:pic>
        <p:nvPicPr>
          <p:cNvPr id="179" name="Imagem 178">
            <a:extLst>
              <a:ext uri="{FF2B5EF4-FFF2-40B4-BE49-F238E27FC236}">
                <a16:creationId xmlns:a16="http://schemas.microsoft.com/office/drawing/2014/main" id="{5A18F6EE-9424-417B-A454-CCC9A6D44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8087567" y="5700521"/>
            <a:ext cx="188464" cy="224509"/>
          </a:xfrm>
          <a:prstGeom prst="rect">
            <a:avLst/>
          </a:prstGeom>
        </p:spPr>
      </p:pic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44EF410B-474F-49DE-B223-ADD1CADF5EFC}"/>
              </a:ext>
            </a:extLst>
          </p:cNvPr>
          <p:cNvSpPr txBox="1"/>
          <p:nvPr/>
        </p:nvSpPr>
        <p:spPr>
          <a:xfrm>
            <a:off x="8236179" y="5701923"/>
            <a:ext cx="1252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/>
              <a:t>Concedido pela Pfizer</a:t>
            </a:r>
          </a:p>
        </p:txBody>
      </p:sp>
      <p:pic>
        <p:nvPicPr>
          <p:cNvPr id="164" name="Imagem 163">
            <a:extLst>
              <a:ext uri="{FF2B5EF4-FFF2-40B4-BE49-F238E27FC236}">
                <a16:creationId xmlns:a16="http://schemas.microsoft.com/office/drawing/2014/main" id="{507A2564-F815-4B59-A846-804FBE9F79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58342" t="6181" b="6002"/>
          <a:stretch/>
        </p:blipFill>
        <p:spPr>
          <a:xfrm>
            <a:off x="10140255" y="6462283"/>
            <a:ext cx="116210" cy="138436"/>
          </a:xfrm>
          <a:prstGeom prst="rect">
            <a:avLst/>
          </a:prstGeom>
        </p:spPr>
      </p:pic>
      <p:pic>
        <p:nvPicPr>
          <p:cNvPr id="181" name="Imagem 180">
            <a:extLst>
              <a:ext uri="{FF2B5EF4-FFF2-40B4-BE49-F238E27FC236}">
                <a16:creationId xmlns:a16="http://schemas.microsoft.com/office/drawing/2014/main" id="{D476DFEB-334C-47D6-8B31-0172DF514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093" t="7819" r="50000" b="5555"/>
          <a:stretch/>
        </p:blipFill>
        <p:spPr>
          <a:xfrm>
            <a:off x="10126813" y="6632171"/>
            <a:ext cx="129652" cy="132484"/>
          </a:xfrm>
          <a:prstGeom prst="rect">
            <a:avLst/>
          </a:prstGeom>
        </p:spPr>
      </p:pic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029A7870-5194-4520-838F-2CE1EAA99988}"/>
              </a:ext>
            </a:extLst>
          </p:cNvPr>
          <p:cNvSpPr txBox="1"/>
          <p:nvPr/>
        </p:nvSpPr>
        <p:spPr>
          <a:xfrm>
            <a:off x="10311363" y="6488501"/>
            <a:ext cx="168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Indica se o projeto contemplou ou não uma determinada </a:t>
            </a:r>
            <a:r>
              <a:rPr lang="pt-BR" sz="600" dirty="0" err="1"/>
              <a:t>feature</a:t>
            </a:r>
            <a:endParaRPr lang="pt-BR" sz="600" dirty="0"/>
          </a:p>
        </p:txBody>
      </p: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720FAF85-58D3-41C2-A4EE-5E67741A6CF7}"/>
              </a:ext>
            </a:extLst>
          </p:cNvPr>
          <p:cNvSpPr txBox="1"/>
          <p:nvPr/>
        </p:nvSpPr>
        <p:spPr>
          <a:xfrm>
            <a:off x="154101" y="815733"/>
            <a:ext cx="118229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pt-BR" dirty="0"/>
              <a:t>Melhorias implementadas ao longo do tempo, de acordo com insights identificados nos projetos </a:t>
            </a:r>
          </a:p>
        </p:txBody>
      </p:sp>
    </p:spTree>
    <p:extLst>
      <p:ext uri="{BB962C8B-B14F-4D97-AF65-F5344CB8AC3E}">
        <p14:creationId xmlns:p14="http://schemas.microsoft.com/office/powerpoint/2010/main" val="350818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14">
            <a:extLst>
              <a:ext uri="{FF2B5EF4-FFF2-40B4-BE49-F238E27FC236}">
                <a16:creationId xmlns:a16="http://schemas.microsoft.com/office/drawing/2014/main" id="{A1383E10-0913-4A9E-87E0-C63068DCDFD7}"/>
              </a:ext>
            </a:extLst>
          </p:cNvPr>
          <p:cNvSpPr txBox="1"/>
          <p:nvPr/>
        </p:nvSpPr>
        <p:spPr>
          <a:xfrm>
            <a:off x="1607077" y="3841523"/>
            <a:ext cx="3188359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RESULTADOS QUANTITAVOS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64E81-ED95-9D46-8749-B2EAF332D4D2}"/>
              </a:ext>
            </a:extLst>
          </p:cNvPr>
          <p:cNvCxnSpPr/>
          <p:nvPr/>
        </p:nvCxnSpPr>
        <p:spPr>
          <a:xfrm>
            <a:off x="1588" y="1500324"/>
            <a:ext cx="1218882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54984-C39D-C541-9052-BCEFB7EABDA5}"/>
              </a:ext>
            </a:extLst>
          </p:cNvPr>
          <p:cNvSpPr txBox="1"/>
          <p:nvPr/>
        </p:nvSpPr>
        <p:spPr>
          <a:xfrm>
            <a:off x="1363036" y="1994377"/>
            <a:ext cx="210312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CATEGORIA DE INTERESSE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39836-287E-864B-A584-BA8D7741478C}"/>
              </a:ext>
            </a:extLst>
          </p:cNvPr>
          <p:cNvSpPr txBox="1"/>
          <p:nvPr/>
        </p:nvSpPr>
        <p:spPr>
          <a:xfrm>
            <a:off x="3857384" y="1994377"/>
            <a:ext cx="106952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PORTFÓLIO </a:t>
            </a:r>
          </a:p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PFIZER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6F8BE-7A44-8B4B-9BDA-B0829093CF78}"/>
              </a:ext>
            </a:extLst>
          </p:cNvPr>
          <p:cNvSpPr txBox="1"/>
          <p:nvPr/>
        </p:nvSpPr>
        <p:spPr>
          <a:xfrm>
            <a:off x="5635701" y="1994377"/>
            <a:ext cx="210312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AWARENESS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B9498-29B8-0E43-96F9-AA4B8F6D3798}"/>
              </a:ext>
            </a:extLst>
          </p:cNvPr>
          <p:cNvSpPr txBox="1"/>
          <p:nvPr/>
        </p:nvSpPr>
        <p:spPr>
          <a:xfrm>
            <a:off x="-72668" y="2969259"/>
            <a:ext cx="1386819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0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INVESTIMENTO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650F0-9092-6D46-857D-814767AA9B99}"/>
              </a:ext>
            </a:extLst>
          </p:cNvPr>
          <p:cNvSpPr txBox="1"/>
          <p:nvPr/>
        </p:nvSpPr>
        <p:spPr>
          <a:xfrm>
            <a:off x="8996381" y="1994377"/>
            <a:ext cx="210312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INSIGHTS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9901CF-5887-CB44-A8E4-1E28E96E70FD}"/>
              </a:ext>
            </a:extLst>
          </p:cNvPr>
          <p:cNvSpPr/>
          <p:nvPr/>
        </p:nvSpPr>
        <p:spPr>
          <a:xfrm>
            <a:off x="1945422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C6CE47-9736-004B-8A16-447C8B33D9B7}"/>
              </a:ext>
            </a:extLst>
          </p:cNvPr>
          <p:cNvSpPr/>
          <p:nvPr/>
        </p:nvSpPr>
        <p:spPr>
          <a:xfrm>
            <a:off x="3933288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703AE3-FD68-9C4D-AB0E-4DD26CED49E0}"/>
              </a:ext>
            </a:extLst>
          </p:cNvPr>
          <p:cNvSpPr/>
          <p:nvPr/>
        </p:nvSpPr>
        <p:spPr>
          <a:xfrm>
            <a:off x="9616865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C2D059C4-8EFF-432D-8E17-01BF8958B0A5}"/>
              </a:ext>
            </a:extLst>
          </p:cNvPr>
          <p:cNvSpPr txBox="1"/>
          <p:nvPr/>
        </p:nvSpPr>
        <p:spPr>
          <a:xfrm>
            <a:off x="3720225" y="306186"/>
            <a:ext cx="4751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0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HIGHLIGHTS &amp; INSIGHTS</a:t>
            </a:r>
          </a:p>
        </p:txBody>
      </p:sp>
      <p:sp>
        <p:nvSpPr>
          <p:cNvPr id="17" name="Freeform 202">
            <a:extLst>
              <a:ext uri="{FF2B5EF4-FFF2-40B4-BE49-F238E27FC236}">
                <a16:creationId xmlns:a16="http://schemas.microsoft.com/office/drawing/2014/main" id="{791D2EBD-2843-CC47-85E5-B5167F4DC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90497" y="1252204"/>
            <a:ext cx="503920" cy="486443"/>
          </a:xfrm>
          <a:custGeom>
            <a:avLst/>
            <a:gdLst>
              <a:gd name="T0" fmla="*/ 2147483646 w 842"/>
              <a:gd name="T1" fmla="*/ 2147483646 h 812"/>
              <a:gd name="T2" fmla="*/ 2147483646 w 842"/>
              <a:gd name="T3" fmla="*/ 2147483646 h 812"/>
              <a:gd name="T4" fmla="*/ 2147483646 w 842"/>
              <a:gd name="T5" fmla="*/ 2147483646 h 812"/>
              <a:gd name="T6" fmla="*/ 2147483646 w 842"/>
              <a:gd name="T7" fmla="*/ 2147483646 h 812"/>
              <a:gd name="T8" fmla="*/ 2147483646 w 842"/>
              <a:gd name="T9" fmla="*/ 2147483646 h 812"/>
              <a:gd name="T10" fmla="*/ 2147483646 w 842"/>
              <a:gd name="T11" fmla="*/ 2147483646 h 812"/>
              <a:gd name="T12" fmla="*/ 2147483646 w 842"/>
              <a:gd name="T13" fmla="*/ 2147483646 h 812"/>
              <a:gd name="T14" fmla="*/ 2147483646 w 842"/>
              <a:gd name="T15" fmla="*/ 2147483646 h 812"/>
              <a:gd name="T16" fmla="*/ 2147483646 w 842"/>
              <a:gd name="T17" fmla="*/ 2147483646 h 812"/>
              <a:gd name="T18" fmla="*/ 2147483646 w 842"/>
              <a:gd name="T19" fmla="*/ 2147483646 h 812"/>
              <a:gd name="T20" fmla="*/ 2147483646 w 842"/>
              <a:gd name="T21" fmla="*/ 2147483646 h 812"/>
              <a:gd name="T22" fmla="*/ 2147483646 w 842"/>
              <a:gd name="T23" fmla="*/ 2147483646 h 812"/>
              <a:gd name="T24" fmla="*/ 2147483646 w 842"/>
              <a:gd name="T25" fmla="*/ 2147483646 h 812"/>
              <a:gd name="T26" fmla="*/ 2147483646 w 842"/>
              <a:gd name="T27" fmla="*/ 2147483646 h 812"/>
              <a:gd name="T28" fmla="*/ 2147483646 w 842"/>
              <a:gd name="T29" fmla="*/ 2147483646 h 812"/>
              <a:gd name="T30" fmla="*/ 2147483646 w 842"/>
              <a:gd name="T31" fmla="*/ 2147483646 h 812"/>
              <a:gd name="T32" fmla="*/ 2147483646 w 842"/>
              <a:gd name="T33" fmla="*/ 2147483646 h 812"/>
              <a:gd name="T34" fmla="*/ 2147483646 w 842"/>
              <a:gd name="T35" fmla="*/ 2147483646 h 812"/>
              <a:gd name="T36" fmla="*/ 2147483646 w 842"/>
              <a:gd name="T37" fmla="*/ 2147483646 h 812"/>
              <a:gd name="T38" fmla="*/ 2147483646 w 842"/>
              <a:gd name="T39" fmla="*/ 2147483646 h 812"/>
              <a:gd name="T40" fmla="*/ 2147483646 w 842"/>
              <a:gd name="T41" fmla="*/ 2147483646 h 812"/>
              <a:gd name="T42" fmla="*/ 2147483646 w 842"/>
              <a:gd name="T43" fmla="*/ 2147483646 h 812"/>
              <a:gd name="T44" fmla="*/ 2147483646 w 842"/>
              <a:gd name="T45" fmla="*/ 2147483646 h 812"/>
              <a:gd name="T46" fmla="*/ 2147483646 w 842"/>
              <a:gd name="T47" fmla="*/ 2147483646 h 812"/>
              <a:gd name="T48" fmla="*/ 2147483646 w 842"/>
              <a:gd name="T49" fmla="*/ 2147483646 h 812"/>
              <a:gd name="T50" fmla="*/ 2147483646 w 842"/>
              <a:gd name="T51" fmla="*/ 2147483646 h 812"/>
              <a:gd name="T52" fmla="*/ 2147483646 w 842"/>
              <a:gd name="T53" fmla="*/ 2147483646 h 812"/>
              <a:gd name="T54" fmla="*/ 2147483646 w 842"/>
              <a:gd name="T55" fmla="*/ 2147483646 h 812"/>
              <a:gd name="T56" fmla="*/ 2147483646 w 842"/>
              <a:gd name="T57" fmla="*/ 2147483646 h 812"/>
              <a:gd name="T58" fmla="*/ 2147483646 w 842"/>
              <a:gd name="T59" fmla="*/ 2147483646 h 812"/>
              <a:gd name="T60" fmla="*/ 2147483646 w 842"/>
              <a:gd name="T61" fmla="*/ 2147483646 h 812"/>
              <a:gd name="T62" fmla="*/ 2147483646 w 842"/>
              <a:gd name="T63" fmla="*/ 2147483646 h 812"/>
              <a:gd name="T64" fmla="*/ 2147483646 w 842"/>
              <a:gd name="T65" fmla="*/ 2147483646 h 812"/>
              <a:gd name="T66" fmla="*/ 2147483646 w 842"/>
              <a:gd name="T67" fmla="*/ 2147483646 h 812"/>
              <a:gd name="T68" fmla="*/ 2147483646 w 842"/>
              <a:gd name="T69" fmla="*/ 2147483646 h 812"/>
              <a:gd name="T70" fmla="*/ 2147483646 w 842"/>
              <a:gd name="T71" fmla="*/ 2147483646 h 812"/>
              <a:gd name="T72" fmla="*/ 2147483646 w 842"/>
              <a:gd name="T73" fmla="*/ 2147483646 h 812"/>
              <a:gd name="T74" fmla="*/ 2147483646 w 842"/>
              <a:gd name="T75" fmla="*/ 2147483646 h 812"/>
              <a:gd name="T76" fmla="*/ 2147483646 w 842"/>
              <a:gd name="T77" fmla="*/ 2147483646 h 812"/>
              <a:gd name="T78" fmla="*/ 2147483646 w 842"/>
              <a:gd name="T79" fmla="*/ 2147483646 h 812"/>
              <a:gd name="T80" fmla="*/ 2147483646 w 842"/>
              <a:gd name="T81" fmla="*/ 2147483646 h 812"/>
              <a:gd name="T82" fmla="*/ 2147483646 w 842"/>
              <a:gd name="T83" fmla="*/ 2147483646 h 812"/>
              <a:gd name="T84" fmla="*/ 2147483646 w 842"/>
              <a:gd name="T85" fmla="*/ 2147483646 h 812"/>
              <a:gd name="T86" fmla="*/ 2147483646 w 842"/>
              <a:gd name="T87" fmla="*/ 2147483646 h 812"/>
              <a:gd name="T88" fmla="*/ 2147483646 w 842"/>
              <a:gd name="T89" fmla="*/ 2147483646 h 812"/>
              <a:gd name="T90" fmla="*/ 2147483646 w 842"/>
              <a:gd name="T91" fmla="*/ 2147483646 h 812"/>
              <a:gd name="T92" fmla="*/ 2147483646 w 842"/>
              <a:gd name="T93" fmla="*/ 2147483646 h 812"/>
              <a:gd name="T94" fmla="*/ 2147483646 w 842"/>
              <a:gd name="T95" fmla="*/ 2147483646 h 812"/>
              <a:gd name="T96" fmla="*/ 2147483646 w 842"/>
              <a:gd name="T97" fmla="*/ 2147483646 h 812"/>
              <a:gd name="T98" fmla="*/ 2147483646 w 842"/>
              <a:gd name="T99" fmla="*/ 2147483646 h 812"/>
              <a:gd name="T100" fmla="*/ 2147483646 w 842"/>
              <a:gd name="T101" fmla="*/ 2147483646 h 812"/>
              <a:gd name="T102" fmla="*/ 2147483646 w 842"/>
              <a:gd name="T103" fmla="*/ 2147483646 h 812"/>
              <a:gd name="T104" fmla="*/ 2147483646 w 842"/>
              <a:gd name="T105" fmla="*/ 2147483646 h 812"/>
              <a:gd name="T106" fmla="*/ 2147483646 w 842"/>
              <a:gd name="T107" fmla="*/ 2147483646 h 81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42" h="812">
                <a:moveTo>
                  <a:pt x="799" y="529"/>
                </a:moveTo>
                <a:lnTo>
                  <a:pt x="799" y="529"/>
                </a:lnTo>
                <a:cubicBezTo>
                  <a:pt x="795" y="538"/>
                  <a:pt x="761" y="544"/>
                  <a:pt x="667" y="514"/>
                </a:cubicBezTo>
                <a:cubicBezTo>
                  <a:pt x="662" y="512"/>
                  <a:pt x="656" y="510"/>
                  <a:pt x="652" y="508"/>
                </a:cubicBezTo>
                <a:cubicBezTo>
                  <a:pt x="677" y="479"/>
                  <a:pt x="696" y="446"/>
                  <a:pt x="709" y="410"/>
                </a:cubicBezTo>
                <a:cubicBezTo>
                  <a:pt x="793" y="481"/>
                  <a:pt x="806" y="518"/>
                  <a:pt x="799" y="529"/>
                </a:cubicBezTo>
                <a:close/>
                <a:moveTo>
                  <a:pt x="626" y="499"/>
                </a:moveTo>
                <a:lnTo>
                  <a:pt x="626" y="499"/>
                </a:lnTo>
                <a:cubicBezTo>
                  <a:pt x="572" y="478"/>
                  <a:pt x="509" y="449"/>
                  <a:pt x="445" y="415"/>
                </a:cubicBezTo>
                <a:cubicBezTo>
                  <a:pt x="454" y="411"/>
                  <a:pt x="463" y="405"/>
                  <a:pt x="472" y="400"/>
                </a:cubicBezTo>
                <a:cubicBezTo>
                  <a:pt x="544" y="359"/>
                  <a:pt x="628" y="303"/>
                  <a:pt x="696" y="249"/>
                </a:cubicBezTo>
                <a:cubicBezTo>
                  <a:pt x="701" y="268"/>
                  <a:pt x="703" y="288"/>
                  <a:pt x="703" y="307"/>
                </a:cubicBezTo>
                <a:cubicBezTo>
                  <a:pt x="703" y="379"/>
                  <a:pt x="676" y="447"/>
                  <a:pt x="626" y="499"/>
                </a:cubicBezTo>
                <a:close/>
                <a:moveTo>
                  <a:pt x="578" y="585"/>
                </a:moveTo>
                <a:lnTo>
                  <a:pt x="263" y="585"/>
                </a:lnTo>
                <a:cubicBezTo>
                  <a:pt x="257" y="560"/>
                  <a:pt x="246" y="538"/>
                  <a:pt x="230" y="518"/>
                </a:cubicBezTo>
                <a:cubicBezTo>
                  <a:pt x="288" y="496"/>
                  <a:pt x="353" y="465"/>
                  <a:pt x="420" y="429"/>
                </a:cubicBezTo>
                <a:cubicBezTo>
                  <a:pt x="487" y="465"/>
                  <a:pt x="551" y="496"/>
                  <a:pt x="610" y="518"/>
                </a:cubicBezTo>
                <a:cubicBezTo>
                  <a:pt x="594" y="539"/>
                  <a:pt x="584" y="560"/>
                  <a:pt x="578" y="585"/>
                </a:cubicBezTo>
                <a:close/>
                <a:moveTo>
                  <a:pt x="573" y="627"/>
                </a:moveTo>
                <a:lnTo>
                  <a:pt x="573" y="652"/>
                </a:lnTo>
                <a:lnTo>
                  <a:pt x="323" y="652"/>
                </a:lnTo>
                <a:cubicBezTo>
                  <a:pt x="316" y="652"/>
                  <a:pt x="310" y="658"/>
                  <a:pt x="310" y="664"/>
                </a:cubicBezTo>
                <a:cubicBezTo>
                  <a:pt x="310" y="671"/>
                  <a:pt x="316" y="677"/>
                  <a:pt x="323" y="677"/>
                </a:cubicBezTo>
                <a:lnTo>
                  <a:pt x="573" y="677"/>
                </a:lnTo>
                <a:lnTo>
                  <a:pt x="573" y="714"/>
                </a:lnTo>
                <a:cubicBezTo>
                  <a:pt x="573" y="716"/>
                  <a:pt x="570" y="718"/>
                  <a:pt x="568" y="718"/>
                </a:cubicBezTo>
                <a:lnTo>
                  <a:pt x="273" y="718"/>
                </a:lnTo>
                <a:cubicBezTo>
                  <a:pt x="271" y="718"/>
                  <a:pt x="269" y="716"/>
                  <a:pt x="269" y="714"/>
                </a:cubicBezTo>
                <a:lnTo>
                  <a:pt x="269" y="629"/>
                </a:lnTo>
                <a:cubicBezTo>
                  <a:pt x="269" y="622"/>
                  <a:pt x="268" y="616"/>
                  <a:pt x="267" y="609"/>
                </a:cubicBezTo>
                <a:lnTo>
                  <a:pt x="574" y="609"/>
                </a:lnTo>
                <a:cubicBezTo>
                  <a:pt x="573" y="615"/>
                  <a:pt x="573" y="621"/>
                  <a:pt x="573" y="627"/>
                </a:cubicBezTo>
                <a:lnTo>
                  <a:pt x="483" y="787"/>
                </a:lnTo>
                <a:lnTo>
                  <a:pt x="358" y="787"/>
                </a:lnTo>
                <a:cubicBezTo>
                  <a:pt x="332" y="787"/>
                  <a:pt x="309" y="768"/>
                  <a:pt x="303" y="742"/>
                </a:cubicBezTo>
                <a:lnTo>
                  <a:pt x="539" y="742"/>
                </a:lnTo>
                <a:cubicBezTo>
                  <a:pt x="533" y="768"/>
                  <a:pt x="510" y="787"/>
                  <a:pt x="483" y="787"/>
                </a:cubicBezTo>
                <a:lnTo>
                  <a:pt x="573" y="627"/>
                </a:lnTo>
                <a:close/>
                <a:moveTo>
                  <a:pt x="137" y="307"/>
                </a:moveTo>
                <a:lnTo>
                  <a:pt x="137" y="307"/>
                </a:lnTo>
                <a:cubicBezTo>
                  <a:pt x="137" y="288"/>
                  <a:pt x="139" y="268"/>
                  <a:pt x="143" y="249"/>
                </a:cubicBezTo>
                <a:cubicBezTo>
                  <a:pt x="204" y="299"/>
                  <a:pt x="282" y="351"/>
                  <a:pt x="367" y="400"/>
                </a:cubicBezTo>
                <a:cubicBezTo>
                  <a:pt x="376" y="405"/>
                  <a:pt x="385" y="411"/>
                  <a:pt x="394" y="415"/>
                </a:cubicBezTo>
                <a:cubicBezTo>
                  <a:pt x="329" y="449"/>
                  <a:pt x="267" y="478"/>
                  <a:pt x="213" y="499"/>
                </a:cubicBezTo>
                <a:cubicBezTo>
                  <a:pt x="164" y="447"/>
                  <a:pt x="137" y="379"/>
                  <a:pt x="137" y="307"/>
                </a:cubicBezTo>
                <a:close/>
                <a:moveTo>
                  <a:pt x="173" y="514"/>
                </a:moveTo>
                <a:lnTo>
                  <a:pt x="173" y="514"/>
                </a:lnTo>
                <a:cubicBezTo>
                  <a:pt x="79" y="544"/>
                  <a:pt x="45" y="538"/>
                  <a:pt x="40" y="529"/>
                </a:cubicBezTo>
                <a:cubicBezTo>
                  <a:pt x="34" y="518"/>
                  <a:pt x="48" y="481"/>
                  <a:pt x="130" y="410"/>
                </a:cubicBezTo>
                <a:cubicBezTo>
                  <a:pt x="143" y="446"/>
                  <a:pt x="162" y="479"/>
                  <a:pt x="188" y="508"/>
                </a:cubicBezTo>
                <a:cubicBezTo>
                  <a:pt x="182" y="510"/>
                  <a:pt x="178" y="512"/>
                  <a:pt x="173" y="514"/>
                </a:cubicBezTo>
                <a:close/>
                <a:moveTo>
                  <a:pt x="119" y="197"/>
                </a:moveTo>
                <a:lnTo>
                  <a:pt x="119" y="197"/>
                </a:lnTo>
                <a:cubicBezTo>
                  <a:pt x="45" y="131"/>
                  <a:pt x="34" y="99"/>
                  <a:pt x="40" y="89"/>
                </a:cubicBezTo>
                <a:cubicBezTo>
                  <a:pt x="45" y="79"/>
                  <a:pt x="83" y="73"/>
                  <a:pt x="186" y="108"/>
                </a:cubicBezTo>
                <a:cubicBezTo>
                  <a:pt x="162" y="137"/>
                  <a:pt x="142" y="171"/>
                  <a:pt x="129" y="206"/>
                </a:cubicBezTo>
                <a:cubicBezTo>
                  <a:pt x="126" y="204"/>
                  <a:pt x="122" y="200"/>
                  <a:pt x="119" y="197"/>
                </a:cubicBezTo>
                <a:close/>
                <a:moveTo>
                  <a:pt x="420" y="24"/>
                </a:moveTo>
                <a:lnTo>
                  <a:pt x="420" y="24"/>
                </a:lnTo>
                <a:cubicBezTo>
                  <a:pt x="546" y="24"/>
                  <a:pt x="654" y="109"/>
                  <a:pt x="689" y="223"/>
                </a:cubicBezTo>
                <a:cubicBezTo>
                  <a:pt x="634" y="269"/>
                  <a:pt x="557" y="324"/>
                  <a:pt x="461" y="378"/>
                </a:cubicBezTo>
                <a:cubicBezTo>
                  <a:pt x="446" y="386"/>
                  <a:pt x="434" y="394"/>
                  <a:pt x="420" y="402"/>
                </a:cubicBezTo>
                <a:cubicBezTo>
                  <a:pt x="406" y="394"/>
                  <a:pt x="393" y="386"/>
                  <a:pt x="379" y="378"/>
                </a:cubicBezTo>
                <a:cubicBezTo>
                  <a:pt x="291" y="328"/>
                  <a:pt x="211" y="274"/>
                  <a:pt x="150" y="223"/>
                </a:cubicBezTo>
                <a:cubicBezTo>
                  <a:pt x="186" y="108"/>
                  <a:pt x="293" y="24"/>
                  <a:pt x="420" y="24"/>
                </a:cubicBezTo>
                <a:close/>
                <a:moveTo>
                  <a:pt x="799" y="89"/>
                </a:moveTo>
                <a:lnTo>
                  <a:pt x="799" y="89"/>
                </a:lnTo>
                <a:cubicBezTo>
                  <a:pt x="808" y="105"/>
                  <a:pt x="778" y="148"/>
                  <a:pt x="710" y="207"/>
                </a:cubicBezTo>
                <a:cubicBezTo>
                  <a:pt x="697" y="171"/>
                  <a:pt x="678" y="137"/>
                  <a:pt x="653" y="108"/>
                </a:cubicBezTo>
                <a:cubicBezTo>
                  <a:pt x="756" y="73"/>
                  <a:pt x="795" y="79"/>
                  <a:pt x="799" y="89"/>
                </a:cubicBezTo>
                <a:close/>
                <a:moveTo>
                  <a:pt x="716" y="384"/>
                </a:moveTo>
                <a:lnTo>
                  <a:pt x="716" y="384"/>
                </a:lnTo>
                <a:cubicBezTo>
                  <a:pt x="723" y="359"/>
                  <a:pt x="727" y="334"/>
                  <a:pt x="727" y="307"/>
                </a:cubicBezTo>
                <a:cubicBezTo>
                  <a:pt x="727" y="281"/>
                  <a:pt x="723" y="256"/>
                  <a:pt x="718" y="232"/>
                </a:cubicBezTo>
                <a:cubicBezTo>
                  <a:pt x="791" y="171"/>
                  <a:pt x="841" y="111"/>
                  <a:pt x="821" y="77"/>
                </a:cubicBezTo>
                <a:cubicBezTo>
                  <a:pt x="804" y="46"/>
                  <a:pt x="740" y="50"/>
                  <a:pt x="635" y="88"/>
                </a:cubicBezTo>
                <a:cubicBezTo>
                  <a:pt x="580" y="34"/>
                  <a:pt x="504" y="0"/>
                  <a:pt x="420" y="0"/>
                </a:cubicBezTo>
                <a:cubicBezTo>
                  <a:pt x="335" y="0"/>
                  <a:pt x="259" y="34"/>
                  <a:pt x="204" y="88"/>
                </a:cubicBezTo>
                <a:cubicBezTo>
                  <a:pt x="99" y="50"/>
                  <a:pt x="36" y="46"/>
                  <a:pt x="18" y="77"/>
                </a:cubicBezTo>
                <a:cubicBezTo>
                  <a:pt x="2" y="104"/>
                  <a:pt x="31" y="151"/>
                  <a:pt x="102" y="215"/>
                </a:cubicBezTo>
                <a:cubicBezTo>
                  <a:pt x="108" y="221"/>
                  <a:pt x="114" y="226"/>
                  <a:pt x="122" y="232"/>
                </a:cubicBezTo>
                <a:cubicBezTo>
                  <a:pt x="116" y="256"/>
                  <a:pt x="112" y="281"/>
                  <a:pt x="112" y="307"/>
                </a:cubicBezTo>
                <a:cubicBezTo>
                  <a:pt x="112" y="334"/>
                  <a:pt x="117" y="359"/>
                  <a:pt x="122" y="384"/>
                </a:cubicBezTo>
                <a:cubicBezTo>
                  <a:pt x="36" y="457"/>
                  <a:pt x="0" y="509"/>
                  <a:pt x="18" y="540"/>
                </a:cubicBezTo>
                <a:cubicBezTo>
                  <a:pt x="26" y="553"/>
                  <a:pt x="42" y="560"/>
                  <a:pt x="68" y="560"/>
                </a:cubicBezTo>
                <a:cubicBezTo>
                  <a:pt x="95" y="560"/>
                  <a:pt x="133" y="552"/>
                  <a:pt x="180" y="536"/>
                </a:cubicBezTo>
                <a:cubicBezTo>
                  <a:pt x="189" y="534"/>
                  <a:pt x="197" y="531"/>
                  <a:pt x="205" y="529"/>
                </a:cubicBezTo>
                <a:cubicBezTo>
                  <a:pt x="231" y="556"/>
                  <a:pt x="245" y="591"/>
                  <a:pt x="245" y="629"/>
                </a:cubicBezTo>
                <a:lnTo>
                  <a:pt x="245" y="714"/>
                </a:lnTo>
                <a:cubicBezTo>
                  <a:pt x="245" y="730"/>
                  <a:pt x="258" y="742"/>
                  <a:pt x="273" y="742"/>
                </a:cubicBezTo>
                <a:lnTo>
                  <a:pt x="279" y="742"/>
                </a:lnTo>
                <a:cubicBezTo>
                  <a:pt x="284" y="781"/>
                  <a:pt x="317" y="811"/>
                  <a:pt x="358" y="811"/>
                </a:cubicBezTo>
                <a:lnTo>
                  <a:pt x="483" y="811"/>
                </a:lnTo>
                <a:cubicBezTo>
                  <a:pt x="523" y="811"/>
                  <a:pt x="557" y="781"/>
                  <a:pt x="563" y="742"/>
                </a:cubicBezTo>
                <a:lnTo>
                  <a:pt x="568" y="742"/>
                </a:lnTo>
                <a:cubicBezTo>
                  <a:pt x="584" y="742"/>
                  <a:pt x="598" y="730"/>
                  <a:pt x="598" y="714"/>
                </a:cubicBezTo>
                <a:lnTo>
                  <a:pt x="598" y="627"/>
                </a:lnTo>
                <a:cubicBezTo>
                  <a:pt x="598" y="591"/>
                  <a:pt x="610" y="555"/>
                  <a:pt x="634" y="529"/>
                </a:cubicBezTo>
                <a:cubicBezTo>
                  <a:pt x="643" y="531"/>
                  <a:pt x="651" y="534"/>
                  <a:pt x="659" y="536"/>
                </a:cubicBezTo>
                <a:cubicBezTo>
                  <a:pt x="706" y="552"/>
                  <a:pt x="745" y="560"/>
                  <a:pt x="772" y="560"/>
                </a:cubicBezTo>
                <a:cubicBezTo>
                  <a:pt x="797" y="560"/>
                  <a:pt x="814" y="553"/>
                  <a:pt x="821" y="540"/>
                </a:cubicBezTo>
                <a:cubicBezTo>
                  <a:pt x="839" y="509"/>
                  <a:pt x="804" y="457"/>
                  <a:pt x="716" y="3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B3B3B3"/>
              </a:solidFill>
              <a:latin typeface="Lato Light" panose="020F0502020204030203" pitchFamily="34" charset="0"/>
            </a:endParaRPr>
          </a:p>
        </p:txBody>
      </p:sp>
      <p:pic>
        <p:nvPicPr>
          <p:cNvPr id="43" name="Imagem 42" descr="Logotipo&#10;&#10;Descrição gerada automaticamente">
            <a:extLst>
              <a:ext uri="{FF2B5EF4-FFF2-40B4-BE49-F238E27FC236}">
                <a16:creationId xmlns:a16="http://schemas.microsoft.com/office/drawing/2014/main" id="{C9350966-1EB1-436A-88E4-25ABBA395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32" y="1377056"/>
            <a:ext cx="597299" cy="2465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481422-9F15-4CF2-9E5D-EA55BFC4282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15028" y="1216100"/>
            <a:ext cx="518580" cy="51858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9B9E6F5-06EF-5945-8789-29FE20E5FBD6}"/>
              </a:ext>
            </a:extLst>
          </p:cNvPr>
          <p:cNvSpPr/>
          <p:nvPr/>
        </p:nvSpPr>
        <p:spPr>
          <a:xfrm>
            <a:off x="6251604" y="1069248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D3520A2-05F6-47CF-B4C5-9E10DFC41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157" t="24653" r="19231" b="29063"/>
          <a:stretch/>
        </p:blipFill>
        <p:spPr>
          <a:xfrm>
            <a:off x="6398743" y="1252204"/>
            <a:ext cx="559722" cy="468000"/>
          </a:xfrm>
          <a:prstGeom prst="rect">
            <a:avLst/>
          </a:prstGeom>
        </p:spPr>
      </p:pic>
      <p:pic>
        <p:nvPicPr>
          <p:cNvPr id="67" name="Picture 4" descr="Drugstore Chain Pague Menos Partners with Symphony EYC to ...">
            <a:extLst>
              <a:ext uri="{FF2B5EF4-FFF2-40B4-BE49-F238E27FC236}">
                <a16:creationId xmlns:a16="http://schemas.microsoft.com/office/drawing/2014/main" id="{7023892B-2550-45FB-AC3F-C0B8C8B66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9" b="21272"/>
          <a:stretch/>
        </p:blipFill>
        <p:spPr bwMode="auto">
          <a:xfrm>
            <a:off x="21317" y="2491538"/>
            <a:ext cx="1245036" cy="4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tângulo 92">
            <a:extLst>
              <a:ext uri="{FF2B5EF4-FFF2-40B4-BE49-F238E27FC236}">
                <a16:creationId xmlns:a16="http://schemas.microsoft.com/office/drawing/2014/main" id="{A0A027CD-C3CF-4F32-9587-D7A6669AFA71}"/>
              </a:ext>
            </a:extLst>
          </p:cNvPr>
          <p:cNvSpPr/>
          <p:nvPr/>
        </p:nvSpPr>
        <p:spPr>
          <a:xfrm>
            <a:off x="32656" y="2486056"/>
            <a:ext cx="8214449" cy="35010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BBFE739-0110-4BE4-92F8-563F18B717FC}"/>
              </a:ext>
            </a:extLst>
          </p:cNvPr>
          <p:cNvSpPr txBox="1"/>
          <p:nvPr/>
        </p:nvSpPr>
        <p:spPr>
          <a:xfrm>
            <a:off x="5561014" y="2696157"/>
            <a:ext cx="23656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7.500</a:t>
            </a:r>
            <a:r>
              <a:rPr lang="pt-BR" sz="1000" dirty="0"/>
              <a:t> pacientes impactados</a:t>
            </a:r>
          </a:p>
          <a:p>
            <a:endParaRPr lang="pt-BR" sz="1000" dirty="0"/>
          </a:p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+1,5MM</a:t>
            </a:r>
            <a:r>
              <a:rPr lang="pt-BR" sz="10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pt-BR" sz="1000" dirty="0"/>
              <a:t>de SMS enviados</a:t>
            </a:r>
          </a:p>
          <a:p>
            <a:endParaRPr lang="pt-BR" sz="1000" dirty="0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3A63E927-5DA3-4CCB-B917-3C1FB94315DD}"/>
              </a:ext>
            </a:extLst>
          </p:cNvPr>
          <p:cNvSpPr/>
          <p:nvPr/>
        </p:nvSpPr>
        <p:spPr>
          <a:xfrm>
            <a:off x="8335619" y="2486055"/>
            <a:ext cx="3742082" cy="35010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1CD3CABD-7960-433A-B929-21AB95F96EF6}"/>
              </a:ext>
            </a:extLst>
          </p:cNvPr>
          <p:cNvSpPr txBox="1"/>
          <p:nvPr/>
        </p:nvSpPr>
        <p:spPr>
          <a:xfrm>
            <a:off x="1658737" y="2670556"/>
            <a:ext cx="69777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CARDIO</a:t>
            </a:r>
          </a:p>
          <a:p>
            <a:endParaRPr lang="pt-BR" sz="1100" dirty="0"/>
          </a:p>
          <a:p>
            <a:endParaRPr lang="pt-BR" sz="1100" dirty="0"/>
          </a:p>
          <a:p>
            <a:r>
              <a:rPr lang="pt-BR" sz="1100" dirty="0"/>
              <a:t>VACINAS</a:t>
            </a:r>
          </a:p>
          <a:p>
            <a:endParaRPr lang="pt-BR" sz="1100" dirty="0"/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F002CA17-3FEA-4672-909C-3CA9A3E4A9D1}"/>
              </a:ext>
            </a:extLst>
          </p:cNvPr>
          <p:cNvSpPr txBox="1"/>
          <p:nvPr/>
        </p:nvSpPr>
        <p:spPr>
          <a:xfrm>
            <a:off x="3580482" y="2670556"/>
            <a:ext cx="8594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ELIQUIS</a:t>
            </a:r>
          </a:p>
          <a:p>
            <a:endParaRPr lang="pt-BR" sz="1100" dirty="0"/>
          </a:p>
          <a:p>
            <a:endParaRPr lang="pt-BR" sz="1100" dirty="0"/>
          </a:p>
          <a:p>
            <a:r>
              <a:rPr lang="pt-BR" sz="1100" dirty="0"/>
              <a:t>PREVENAR</a:t>
            </a:r>
          </a:p>
          <a:p>
            <a:endParaRPr lang="pt-BR" sz="1100" dirty="0"/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CC4C63AD-23CE-4ECC-BBA7-677A94362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72236"/>
            <a:ext cx="3493367" cy="485764"/>
          </a:xfrm>
          <a:prstGeom prst="rect">
            <a:avLst/>
          </a:prstGeom>
        </p:spPr>
      </p:pic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50FCF381-9996-4661-A436-B00908B654AC}"/>
              </a:ext>
            </a:extLst>
          </p:cNvPr>
          <p:cNvSpPr txBox="1"/>
          <p:nvPr/>
        </p:nvSpPr>
        <p:spPr>
          <a:xfrm>
            <a:off x="105714" y="3177498"/>
            <a:ext cx="804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R$ 264.700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15F646-90D5-49A0-8588-70F5378B6C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96" t="16559" r="53729" b="16124"/>
          <a:stretch/>
        </p:blipFill>
        <p:spPr>
          <a:xfrm>
            <a:off x="2367111" y="2700930"/>
            <a:ext cx="284045" cy="284666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A3431900-245C-4691-9282-1279910E02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403" t="16391" r="8621" b="16291"/>
          <a:stretch/>
        </p:blipFill>
        <p:spPr>
          <a:xfrm>
            <a:off x="2367111" y="3175775"/>
            <a:ext cx="284045" cy="284666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26B880FF-24BA-458D-B0F4-B4DB36F88B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403" t="16391" r="8621" b="16291"/>
          <a:stretch/>
        </p:blipFill>
        <p:spPr>
          <a:xfrm>
            <a:off x="4365251" y="2700930"/>
            <a:ext cx="284045" cy="284666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0F3B9AE2-9AD5-46CE-8F44-BFE4FEB925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403" t="16391" r="8621" b="16291"/>
          <a:stretch/>
        </p:blipFill>
        <p:spPr>
          <a:xfrm>
            <a:off x="4365251" y="3175775"/>
            <a:ext cx="284045" cy="284666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21E3BD33-FCA7-465F-B1CA-1F036AB8A7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96" t="16559" r="53729" b="16124"/>
          <a:stretch/>
        </p:blipFill>
        <p:spPr>
          <a:xfrm>
            <a:off x="107720" y="6034423"/>
            <a:ext cx="169928" cy="170300"/>
          </a:xfrm>
          <a:prstGeom prst="rect">
            <a:avLst/>
          </a:prstGeom>
        </p:spPr>
      </p:pic>
      <p:pic>
        <p:nvPicPr>
          <p:cNvPr id="94" name="Imagem 93">
            <a:extLst>
              <a:ext uri="{FF2B5EF4-FFF2-40B4-BE49-F238E27FC236}">
                <a16:creationId xmlns:a16="http://schemas.microsoft.com/office/drawing/2014/main" id="{DC7AD788-DFC7-4F08-A815-8C43859B0A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403" t="16391" r="8621" b="16291"/>
          <a:stretch/>
        </p:blipFill>
        <p:spPr>
          <a:xfrm>
            <a:off x="107720" y="6241267"/>
            <a:ext cx="169928" cy="170300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ABC1FB8F-DC43-4236-A70D-733A806B5326}"/>
              </a:ext>
            </a:extLst>
          </p:cNvPr>
          <p:cNvSpPr txBox="1"/>
          <p:nvPr/>
        </p:nvSpPr>
        <p:spPr>
          <a:xfrm>
            <a:off x="232507" y="6088413"/>
            <a:ext cx="168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Indica se houve ou não </a:t>
            </a:r>
            <a:r>
              <a:rPr lang="pt-BR" sz="600" b="1" dirty="0"/>
              <a:t>Incremento de vendas </a:t>
            </a:r>
            <a:r>
              <a:rPr lang="pt-BR" sz="600" dirty="0"/>
              <a:t>comparando grupo intervenção </a:t>
            </a:r>
            <a:r>
              <a:rPr lang="pt-BR" sz="600" dirty="0" err="1"/>
              <a:t>vs</a:t>
            </a:r>
            <a:r>
              <a:rPr lang="pt-BR" sz="600" dirty="0"/>
              <a:t> controle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047FE7DB-9B44-45AA-9B6C-133217B94335}"/>
              </a:ext>
            </a:extLst>
          </p:cNvPr>
          <p:cNvSpPr txBox="1"/>
          <p:nvPr/>
        </p:nvSpPr>
        <p:spPr>
          <a:xfrm>
            <a:off x="471434" y="4515858"/>
            <a:ext cx="11356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Ticket médio</a:t>
            </a:r>
          </a:p>
          <a:p>
            <a:endParaRPr lang="pt-BR" sz="1000" dirty="0"/>
          </a:p>
          <a:p>
            <a:r>
              <a:rPr lang="pt-BR" sz="1000" dirty="0"/>
              <a:t>Novos pacientes</a:t>
            </a: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A79C784D-9F6B-44FC-BDF2-0DE6786AE0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10788" y="4162305"/>
            <a:ext cx="284424" cy="284424"/>
          </a:xfrm>
          <a:prstGeom prst="rect">
            <a:avLst/>
          </a:prstGeom>
        </p:spPr>
      </p:pic>
      <p:sp>
        <p:nvSpPr>
          <p:cNvPr id="80" name="TextBox 14">
            <a:extLst>
              <a:ext uri="{FF2B5EF4-FFF2-40B4-BE49-F238E27FC236}">
                <a16:creationId xmlns:a16="http://schemas.microsoft.com/office/drawing/2014/main" id="{5CFBEDE0-F1FD-461B-AC7F-13C104B5AA07}"/>
              </a:ext>
            </a:extLst>
          </p:cNvPr>
          <p:cNvSpPr txBox="1"/>
          <p:nvPr/>
        </p:nvSpPr>
        <p:spPr>
          <a:xfrm>
            <a:off x="5357709" y="3841523"/>
            <a:ext cx="2339031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RESULTADOS QUALITATIVOS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DE94C160-6283-4BD1-AB41-24F36427E5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157" t="24653" r="19231" b="29063"/>
          <a:stretch/>
        </p:blipFill>
        <p:spPr>
          <a:xfrm>
            <a:off x="6405012" y="4183272"/>
            <a:ext cx="284256" cy="237675"/>
          </a:xfrm>
          <a:prstGeom prst="rect">
            <a:avLst/>
          </a:prstGeom>
        </p:spPr>
      </p:pic>
      <p:sp>
        <p:nvSpPr>
          <p:cNvPr id="82" name="CaixaDeTexto 81">
            <a:extLst>
              <a:ext uri="{FF2B5EF4-FFF2-40B4-BE49-F238E27FC236}">
                <a16:creationId xmlns:a16="http://schemas.microsoft.com/office/drawing/2014/main" id="{26A72483-E3CA-4CD5-B26F-BAD77600889F}"/>
              </a:ext>
            </a:extLst>
          </p:cNvPr>
          <p:cNvSpPr txBox="1"/>
          <p:nvPr/>
        </p:nvSpPr>
        <p:spPr>
          <a:xfrm>
            <a:off x="5465134" y="4484960"/>
            <a:ext cx="2689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18%</a:t>
            </a:r>
            <a:r>
              <a:rPr lang="pt-BR" sz="1000" dirty="0"/>
              <a:t>  taxa de abertura dos formulários </a:t>
            </a:r>
          </a:p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10% </a:t>
            </a:r>
            <a:r>
              <a:rPr lang="pt-BR" sz="1000" dirty="0"/>
              <a:t>taxa de resposta dos formulários</a:t>
            </a:r>
          </a:p>
          <a:p>
            <a:endParaRPr lang="pt-BR" sz="1000" dirty="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8BBC8470-82F4-4B75-BB52-9EFA8B1718E5}"/>
              </a:ext>
            </a:extLst>
          </p:cNvPr>
          <p:cNvSpPr/>
          <p:nvPr/>
        </p:nvSpPr>
        <p:spPr>
          <a:xfrm rot="5400000">
            <a:off x="6439676" y="3847008"/>
            <a:ext cx="175099" cy="23390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6E1F9F2-EA2E-4D9B-9CC5-1D2AF72AA6A9}"/>
              </a:ext>
            </a:extLst>
          </p:cNvPr>
          <p:cNvSpPr txBox="1"/>
          <p:nvPr/>
        </p:nvSpPr>
        <p:spPr>
          <a:xfrm>
            <a:off x="5546645" y="5125345"/>
            <a:ext cx="1978504" cy="760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/>
              <a:t>BENCH DE MERCADO</a:t>
            </a:r>
          </a:p>
          <a:p>
            <a:pPr algn="ctr">
              <a:lnSpc>
                <a:spcPct val="150000"/>
              </a:lnSpc>
            </a:pPr>
            <a:r>
              <a:rPr lang="pt-BR" sz="1000" dirty="0"/>
              <a:t>Taxa de abertura: 10~20%</a:t>
            </a:r>
          </a:p>
          <a:p>
            <a:pPr algn="ctr">
              <a:lnSpc>
                <a:spcPct val="150000"/>
              </a:lnSpc>
            </a:pPr>
            <a:r>
              <a:rPr lang="pt-BR" sz="1000" dirty="0"/>
              <a:t>Taxa de cliques: 2~4%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DDDCF4-1403-4F36-BFB1-0F42FF0E2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3548" y="2616442"/>
            <a:ext cx="1398930" cy="1289035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CA8C395E-5F9F-40AF-9F54-BB0E2C8B67D7}"/>
              </a:ext>
            </a:extLst>
          </p:cNvPr>
          <p:cNvSpPr txBox="1"/>
          <p:nvPr/>
        </p:nvSpPr>
        <p:spPr>
          <a:xfrm rot="19181398">
            <a:off x="8746399" y="2841519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SNC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FA7D12A-818B-4F63-91BE-42EC66A485B1}"/>
              </a:ext>
            </a:extLst>
          </p:cNvPr>
          <p:cNvSpPr txBox="1"/>
          <p:nvPr/>
        </p:nvSpPr>
        <p:spPr>
          <a:xfrm rot="2796921">
            <a:off x="9500541" y="2857171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RENDA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8E8BE7F-369B-4299-8A9B-E118EDDF713C}"/>
              </a:ext>
            </a:extLst>
          </p:cNvPr>
          <p:cNvSpPr txBox="1"/>
          <p:nvPr/>
        </p:nvSpPr>
        <p:spPr>
          <a:xfrm>
            <a:off x="9124931" y="3517818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SEXO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EF90391-4A4A-466C-94FA-251A62592A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3505" y="4348098"/>
            <a:ext cx="1400159" cy="1288800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3C11518B-4CCE-40DB-9080-FC4D55142C6E}"/>
              </a:ext>
            </a:extLst>
          </p:cNvPr>
          <p:cNvSpPr txBox="1"/>
          <p:nvPr/>
        </p:nvSpPr>
        <p:spPr>
          <a:xfrm rot="18378575">
            <a:off x="8754566" y="4626586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ABORDAGEM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D1A6E34-1BE1-41D0-B321-7FB9E675114D}"/>
              </a:ext>
            </a:extLst>
          </p:cNvPr>
          <p:cNvSpPr txBox="1"/>
          <p:nvPr/>
        </p:nvSpPr>
        <p:spPr>
          <a:xfrm rot="2897743">
            <a:off x="9816331" y="4637666"/>
            <a:ext cx="1237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TEMAS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A3880D-D3D8-4677-B50C-E68E8B7F3623}"/>
              </a:ext>
            </a:extLst>
          </p:cNvPr>
          <p:cNvSpPr txBox="1"/>
          <p:nvPr/>
        </p:nvSpPr>
        <p:spPr>
          <a:xfrm>
            <a:off x="9151767" y="5278258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PERÍODO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FBB1C70-A4B7-4754-807C-2F0C870F8A4B}"/>
              </a:ext>
            </a:extLst>
          </p:cNvPr>
          <p:cNvSpPr txBox="1"/>
          <p:nvPr/>
        </p:nvSpPr>
        <p:spPr>
          <a:xfrm>
            <a:off x="8410074" y="2941946"/>
            <a:ext cx="102487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3 vezes +</a:t>
            </a:r>
            <a:r>
              <a:rPr lang="pt-BR" sz="12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pt-BR" sz="1000" dirty="0"/>
              <a:t>interação</a:t>
            </a:r>
            <a:endParaRPr lang="pt-BR" sz="1200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CF1B2B9-8CF1-47D6-9D33-B578A4419A82}"/>
              </a:ext>
            </a:extLst>
          </p:cNvPr>
          <p:cNvSpPr txBox="1"/>
          <p:nvPr/>
        </p:nvSpPr>
        <p:spPr>
          <a:xfrm>
            <a:off x="9434945" y="3882686"/>
            <a:ext cx="1246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Mulheres</a:t>
            </a:r>
            <a:endParaRPr lang="pt-BR" sz="1200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D17566F-5AAB-484E-B042-28CBB7F390C6}"/>
              </a:ext>
            </a:extLst>
          </p:cNvPr>
          <p:cNvSpPr txBox="1"/>
          <p:nvPr/>
        </p:nvSpPr>
        <p:spPr>
          <a:xfrm>
            <a:off x="8351521" y="4669555"/>
            <a:ext cx="1037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Humanizada</a:t>
            </a:r>
            <a:endParaRPr lang="pt-BR" sz="1200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EC3C4C97-CE19-41EA-8A8B-00A176E3C7D5}"/>
              </a:ext>
            </a:extLst>
          </p:cNvPr>
          <p:cNvSpPr txBox="1"/>
          <p:nvPr/>
        </p:nvSpPr>
        <p:spPr>
          <a:xfrm>
            <a:off x="10664727" y="4599184"/>
            <a:ext cx="1402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Promoção de Saúde</a:t>
            </a:r>
          </a:p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Autocuidado</a:t>
            </a:r>
            <a:endParaRPr lang="pt-BR" sz="1200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F2ECFC0-F7C2-4733-A197-158AE1FA08AE}"/>
              </a:ext>
            </a:extLst>
          </p:cNvPr>
          <p:cNvSpPr txBox="1"/>
          <p:nvPr/>
        </p:nvSpPr>
        <p:spPr>
          <a:xfrm>
            <a:off x="9042037" y="5656036"/>
            <a:ext cx="1979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Segunda a tarde</a:t>
            </a:r>
            <a:endParaRPr lang="pt-BR" sz="1200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39D015AF-FD32-45C5-87FD-2D877F7249C3}"/>
              </a:ext>
            </a:extLst>
          </p:cNvPr>
          <p:cNvSpPr txBox="1"/>
          <p:nvPr/>
        </p:nvSpPr>
        <p:spPr>
          <a:xfrm>
            <a:off x="10743664" y="2941946"/>
            <a:ext cx="9345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Classe C/D</a:t>
            </a:r>
            <a:endParaRPr lang="pt-BR" sz="1200" dirty="0"/>
          </a:p>
        </p:txBody>
      </p:sp>
      <p:pic>
        <p:nvPicPr>
          <p:cNvPr id="56" name="Imagem 55" descr="Logotipo&#10;&#10;Descrição gerada automaticamente">
            <a:extLst>
              <a:ext uri="{FF2B5EF4-FFF2-40B4-BE49-F238E27FC236}">
                <a16:creationId xmlns:a16="http://schemas.microsoft.com/office/drawing/2014/main" id="{F056BE2B-EA36-461D-B3B6-680D025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32" y="4254389"/>
            <a:ext cx="450165" cy="185805"/>
          </a:xfrm>
          <a:prstGeom prst="rect">
            <a:avLst/>
          </a:pr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F2D15615-1AD5-4500-A420-D154546C4914}"/>
              </a:ext>
            </a:extLst>
          </p:cNvPr>
          <p:cNvSpPr txBox="1"/>
          <p:nvPr/>
        </p:nvSpPr>
        <p:spPr>
          <a:xfrm>
            <a:off x="3880975" y="4515858"/>
            <a:ext cx="64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N/A</a:t>
            </a:r>
            <a:endParaRPr lang="pt-BR" sz="1000" dirty="0">
              <a:solidFill>
                <a:srgbClr val="FF0000"/>
              </a:solidFill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4D1E5F5-CE8F-4E43-9265-C367664F218F}"/>
              </a:ext>
            </a:extLst>
          </p:cNvPr>
          <p:cNvSpPr txBox="1"/>
          <p:nvPr/>
        </p:nvSpPr>
        <p:spPr>
          <a:xfrm>
            <a:off x="1832154" y="4460198"/>
            <a:ext cx="756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+1,3% </a:t>
            </a:r>
            <a:endParaRPr lang="pt-BR" dirty="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C14EED7-B781-4302-846C-0F8B1311E8D6}"/>
              </a:ext>
            </a:extLst>
          </p:cNvPr>
          <p:cNvSpPr txBox="1"/>
          <p:nvPr/>
        </p:nvSpPr>
        <p:spPr>
          <a:xfrm>
            <a:off x="2059012" y="4807730"/>
            <a:ext cx="529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50</a:t>
            </a:r>
            <a:endParaRPr lang="pt-BR" dirty="0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E9A38268-7AC7-4A56-AAD2-D437019D97EB}"/>
              </a:ext>
            </a:extLst>
          </p:cNvPr>
          <p:cNvSpPr txBox="1"/>
          <p:nvPr/>
        </p:nvSpPr>
        <p:spPr>
          <a:xfrm>
            <a:off x="3880975" y="4827376"/>
            <a:ext cx="64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N/A</a:t>
            </a:r>
            <a:endParaRPr lang="pt-BR" sz="1000" dirty="0">
              <a:solidFill>
                <a:srgbClr val="FF0000"/>
              </a:solidFill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5D6D064-3549-4755-8A4D-557042713476}"/>
              </a:ext>
            </a:extLst>
          </p:cNvPr>
          <p:cNvSpPr txBox="1"/>
          <p:nvPr/>
        </p:nvSpPr>
        <p:spPr>
          <a:xfrm>
            <a:off x="471434" y="5407625"/>
            <a:ext cx="11735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Novos pacientes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5C5F5EAE-7C91-4E23-929D-6C27F5A938D4}"/>
              </a:ext>
            </a:extLst>
          </p:cNvPr>
          <p:cNvSpPr txBox="1"/>
          <p:nvPr/>
        </p:nvSpPr>
        <p:spPr>
          <a:xfrm>
            <a:off x="1947009" y="5327483"/>
            <a:ext cx="64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N/A</a:t>
            </a:r>
            <a:endParaRPr lang="pt-BR" sz="1000" dirty="0">
              <a:solidFill>
                <a:srgbClr val="FF0000"/>
              </a:solidFill>
            </a:endParaRP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D06DDC59-C503-4EEC-B9F6-341BD84DE45B}"/>
              </a:ext>
            </a:extLst>
          </p:cNvPr>
          <p:cNvSpPr txBox="1"/>
          <p:nvPr/>
        </p:nvSpPr>
        <p:spPr>
          <a:xfrm>
            <a:off x="3880975" y="5315292"/>
            <a:ext cx="64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N/A</a:t>
            </a:r>
            <a:endParaRPr lang="pt-BR" sz="1000" dirty="0">
              <a:solidFill>
                <a:srgbClr val="FF0000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9BD0F85-6542-4572-879B-B78D563439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228" y="4549399"/>
            <a:ext cx="304893" cy="30489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076F706-126C-4D09-95F0-513E0F58E1A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108" y="5327483"/>
            <a:ext cx="276013" cy="27601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97A78A3-A0CF-6744-E2E4-6E3E28AD3E62}"/>
              </a:ext>
            </a:extLst>
          </p:cNvPr>
          <p:cNvSpPr txBox="1"/>
          <p:nvPr/>
        </p:nvSpPr>
        <p:spPr>
          <a:xfrm>
            <a:off x="60604" y="5774517"/>
            <a:ext cx="16818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solidFill>
                  <a:srgbClr val="111111"/>
                </a:solidFill>
              </a:rPr>
              <a:t>Fonte: Dados internos do cliente</a:t>
            </a:r>
          </a:p>
        </p:txBody>
      </p:sp>
    </p:spTree>
    <p:extLst>
      <p:ext uri="{BB962C8B-B14F-4D97-AF65-F5344CB8AC3E}">
        <p14:creationId xmlns:p14="http://schemas.microsoft.com/office/powerpoint/2010/main" val="53705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1" grpId="0"/>
      <p:bldP spid="12" grpId="0"/>
      <p:bldP spid="13" grpId="0"/>
      <p:bldP spid="14" grpId="0"/>
      <p:bldP spid="15" grpId="0"/>
      <p:bldP spid="16" grpId="0" animBg="1"/>
      <p:bldP spid="18" grpId="0" animBg="1"/>
      <p:bldP spid="28" grpId="0" animBg="1"/>
      <p:bldP spid="17" grpId="0" animBg="1"/>
      <p:bldP spid="22" grpId="0" animBg="1"/>
      <p:bldP spid="26" grpId="0"/>
      <p:bldP spid="113" grpId="0"/>
      <p:bldP spid="116" grpId="0"/>
      <p:bldP spid="124" grpId="0"/>
      <p:bldP spid="95" grpId="0"/>
      <p:bldP spid="71" grpId="0"/>
      <p:bldP spid="80" grpId="0"/>
      <p:bldP spid="82" grpId="0"/>
      <p:bldP spid="2" grpId="0" animBg="1"/>
      <p:bldP spid="96" grpId="0"/>
      <p:bldP spid="59" grpId="0"/>
      <p:bldP spid="60" grpId="0"/>
      <p:bldP spid="61" grpId="0"/>
      <p:bldP spid="57" grpId="0"/>
      <p:bldP spid="63" grpId="0"/>
      <p:bldP spid="64" grpId="0"/>
      <p:bldP spid="65" grpId="0"/>
      <p:bldP spid="66" grpId="0"/>
      <p:bldP spid="68" grpId="0"/>
      <p:bldP spid="69" grpId="0"/>
      <p:bldP spid="70" grpId="0"/>
      <p:bldP spid="72" grpId="0"/>
      <p:bldP spid="62" grpId="0"/>
      <p:bldP spid="73" grpId="0"/>
      <p:bldP spid="74" grpId="0"/>
      <p:bldP spid="76" grpId="0"/>
      <p:bldP spid="78" grpId="0"/>
      <p:bldP spid="86" grpId="0"/>
      <p:bldP spid="8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aixaDeTexto 68">
            <a:extLst>
              <a:ext uri="{FF2B5EF4-FFF2-40B4-BE49-F238E27FC236}">
                <a16:creationId xmlns:a16="http://schemas.microsoft.com/office/drawing/2014/main" id="{EC3C4C97-CE19-41EA-8A8B-00A176E3C7D5}"/>
              </a:ext>
            </a:extLst>
          </p:cNvPr>
          <p:cNvSpPr txBox="1"/>
          <p:nvPr/>
        </p:nvSpPr>
        <p:spPr>
          <a:xfrm>
            <a:off x="10253049" y="4361288"/>
            <a:ext cx="1896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Relação c/ grupos de risco</a:t>
            </a:r>
          </a:p>
          <a:p>
            <a:pPr algn="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Dados de incidência</a:t>
            </a:r>
          </a:p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   </a:t>
            </a:r>
            <a:endParaRPr lang="pt-BR" sz="1200" dirty="0"/>
          </a:p>
        </p:txBody>
      </p:sp>
      <p:sp>
        <p:nvSpPr>
          <p:cNvPr id="79" name="TextBox 14">
            <a:extLst>
              <a:ext uri="{FF2B5EF4-FFF2-40B4-BE49-F238E27FC236}">
                <a16:creationId xmlns:a16="http://schemas.microsoft.com/office/drawing/2014/main" id="{A1383E10-0913-4A9E-87E0-C63068DCDFD7}"/>
              </a:ext>
            </a:extLst>
          </p:cNvPr>
          <p:cNvSpPr txBox="1"/>
          <p:nvPr/>
        </p:nvSpPr>
        <p:spPr>
          <a:xfrm>
            <a:off x="1607077" y="3850675"/>
            <a:ext cx="3188359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RESULTADOS QUANTITAVOS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64E81-ED95-9D46-8749-B2EAF332D4D2}"/>
              </a:ext>
            </a:extLst>
          </p:cNvPr>
          <p:cNvCxnSpPr/>
          <p:nvPr/>
        </p:nvCxnSpPr>
        <p:spPr>
          <a:xfrm>
            <a:off x="1588" y="1500324"/>
            <a:ext cx="1218882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54984-C39D-C541-9052-BCEFB7EABDA5}"/>
              </a:ext>
            </a:extLst>
          </p:cNvPr>
          <p:cNvSpPr txBox="1"/>
          <p:nvPr/>
        </p:nvSpPr>
        <p:spPr>
          <a:xfrm>
            <a:off x="1363036" y="1994377"/>
            <a:ext cx="210312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CATEGORIA DE INTERESSE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39836-287E-864B-A584-BA8D7741478C}"/>
              </a:ext>
            </a:extLst>
          </p:cNvPr>
          <p:cNvSpPr txBox="1"/>
          <p:nvPr/>
        </p:nvSpPr>
        <p:spPr>
          <a:xfrm>
            <a:off x="3857384" y="1994377"/>
            <a:ext cx="106952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PORTFÓLIO </a:t>
            </a:r>
          </a:p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PFIZER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6F8BE-7A44-8B4B-9BDA-B0829093CF78}"/>
              </a:ext>
            </a:extLst>
          </p:cNvPr>
          <p:cNvSpPr txBox="1"/>
          <p:nvPr/>
        </p:nvSpPr>
        <p:spPr>
          <a:xfrm>
            <a:off x="5635701" y="1994377"/>
            <a:ext cx="210312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AWARENESS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650F0-9092-6D46-857D-814767AA9B99}"/>
              </a:ext>
            </a:extLst>
          </p:cNvPr>
          <p:cNvSpPr txBox="1"/>
          <p:nvPr/>
        </p:nvSpPr>
        <p:spPr>
          <a:xfrm>
            <a:off x="8996381" y="1994377"/>
            <a:ext cx="210312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INSIGHTS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9901CF-5887-CB44-A8E4-1E28E96E70FD}"/>
              </a:ext>
            </a:extLst>
          </p:cNvPr>
          <p:cNvSpPr/>
          <p:nvPr/>
        </p:nvSpPr>
        <p:spPr>
          <a:xfrm>
            <a:off x="1945422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C6CE47-9736-004B-8A16-447C8B33D9B7}"/>
              </a:ext>
            </a:extLst>
          </p:cNvPr>
          <p:cNvSpPr/>
          <p:nvPr/>
        </p:nvSpPr>
        <p:spPr>
          <a:xfrm>
            <a:off x="3933288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703AE3-FD68-9C4D-AB0E-4DD26CED49E0}"/>
              </a:ext>
            </a:extLst>
          </p:cNvPr>
          <p:cNvSpPr/>
          <p:nvPr/>
        </p:nvSpPr>
        <p:spPr>
          <a:xfrm>
            <a:off x="9616865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C2D059C4-8EFF-432D-8E17-01BF8958B0A5}"/>
              </a:ext>
            </a:extLst>
          </p:cNvPr>
          <p:cNvSpPr txBox="1"/>
          <p:nvPr/>
        </p:nvSpPr>
        <p:spPr>
          <a:xfrm>
            <a:off x="3720225" y="306186"/>
            <a:ext cx="4751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0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HIGHLIGHTS &amp; INSIGHTS</a:t>
            </a:r>
          </a:p>
        </p:txBody>
      </p:sp>
      <p:sp>
        <p:nvSpPr>
          <p:cNvPr id="17" name="Freeform 202">
            <a:extLst>
              <a:ext uri="{FF2B5EF4-FFF2-40B4-BE49-F238E27FC236}">
                <a16:creationId xmlns:a16="http://schemas.microsoft.com/office/drawing/2014/main" id="{791D2EBD-2843-CC47-85E5-B5167F4DC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90497" y="1252204"/>
            <a:ext cx="503920" cy="486443"/>
          </a:xfrm>
          <a:custGeom>
            <a:avLst/>
            <a:gdLst>
              <a:gd name="T0" fmla="*/ 2147483646 w 842"/>
              <a:gd name="T1" fmla="*/ 2147483646 h 812"/>
              <a:gd name="T2" fmla="*/ 2147483646 w 842"/>
              <a:gd name="T3" fmla="*/ 2147483646 h 812"/>
              <a:gd name="T4" fmla="*/ 2147483646 w 842"/>
              <a:gd name="T5" fmla="*/ 2147483646 h 812"/>
              <a:gd name="T6" fmla="*/ 2147483646 w 842"/>
              <a:gd name="T7" fmla="*/ 2147483646 h 812"/>
              <a:gd name="T8" fmla="*/ 2147483646 w 842"/>
              <a:gd name="T9" fmla="*/ 2147483646 h 812"/>
              <a:gd name="T10" fmla="*/ 2147483646 w 842"/>
              <a:gd name="T11" fmla="*/ 2147483646 h 812"/>
              <a:gd name="T12" fmla="*/ 2147483646 w 842"/>
              <a:gd name="T13" fmla="*/ 2147483646 h 812"/>
              <a:gd name="T14" fmla="*/ 2147483646 w 842"/>
              <a:gd name="T15" fmla="*/ 2147483646 h 812"/>
              <a:gd name="T16" fmla="*/ 2147483646 w 842"/>
              <a:gd name="T17" fmla="*/ 2147483646 h 812"/>
              <a:gd name="T18" fmla="*/ 2147483646 w 842"/>
              <a:gd name="T19" fmla="*/ 2147483646 h 812"/>
              <a:gd name="T20" fmla="*/ 2147483646 w 842"/>
              <a:gd name="T21" fmla="*/ 2147483646 h 812"/>
              <a:gd name="T22" fmla="*/ 2147483646 w 842"/>
              <a:gd name="T23" fmla="*/ 2147483646 h 812"/>
              <a:gd name="T24" fmla="*/ 2147483646 w 842"/>
              <a:gd name="T25" fmla="*/ 2147483646 h 812"/>
              <a:gd name="T26" fmla="*/ 2147483646 w 842"/>
              <a:gd name="T27" fmla="*/ 2147483646 h 812"/>
              <a:gd name="T28" fmla="*/ 2147483646 w 842"/>
              <a:gd name="T29" fmla="*/ 2147483646 h 812"/>
              <a:gd name="T30" fmla="*/ 2147483646 w 842"/>
              <a:gd name="T31" fmla="*/ 2147483646 h 812"/>
              <a:gd name="T32" fmla="*/ 2147483646 w 842"/>
              <a:gd name="T33" fmla="*/ 2147483646 h 812"/>
              <a:gd name="T34" fmla="*/ 2147483646 w 842"/>
              <a:gd name="T35" fmla="*/ 2147483646 h 812"/>
              <a:gd name="T36" fmla="*/ 2147483646 w 842"/>
              <a:gd name="T37" fmla="*/ 2147483646 h 812"/>
              <a:gd name="T38" fmla="*/ 2147483646 w 842"/>
              <a:gd name="T39" fmla="*/ 2147483646 h 812"/>
              <a:gd name="T40" fmla="*/ 2147483646 w 842"/>
              <a:gd name="T41" fmla="*/ 2147483646 h 812"/>
              <a:gd name="T42" fmla="*/ 2147483646 w 842"/>
              <a:gd name="T43" fmla="*/ 2147483646 h 812"/>
              <a:gd name="T44" fmla="*/ 2147483646 w 842"/>
              <a:gd name="T45" fmla="*/ 2147483646 h 812"/>
              <a:gd name="T46" fmla="*/ 2147483646 w 842"/>
              <a:gd name="T47" fmla="*/ 2147483646 h 812"/>
              <a:gd name="T48" fmla="*/ 2147483646 w 842"/>
              <a:gd name="T49" fmla="*/ 2147483646 h 812"/>
              <a:gd name="T50" fmla="*/ 2147483646 w 842"/>
              <a:gd name="T51" fmla="*/ 2147483646 h 812"/>
              <a:gd name="T52" fmla="*/ 2147483646 w 842"/>
              <a:gd name="T53" fmla="*/ 2147483646 h 812"/>
              <a:gd name="T54" fmla="*/ 2147483646 w 842"/>
              <a:gd name="T55" fmla="*/ 2147483646 h 812"/>
              <a:gd name="T56" fmla="*/ 2147483646 w 842"/>
              <a:gd name="T57" fmla="*/ 2147483646 h 812"/>
              <a:gd name="T58" fmla="*/ 2147483646 w 842"/>
              <a:gd name="T59" fmla="*/ 2147483646 h 812"/>
              <a:gd name="T60" fmla="*/ 2147483646 w 842"/>
              <a:gd name="T61" fmla="*/ 2147483646 h 812"/>
              <a:gd name="T62" fmla="*/ 2147483646 w 842"/>
              <a:gd name="T63" fmla="*/ 2147483646 h 812"/>
              <a:gd name="T64" fmla="*/ 2147483646 w 842"/>
              <a:gd name="T65" fmla="*/ 2147483646 h 812"/>
              <a:gd name="T66" fmla="*/ 2147483646 w 842"/>
              <a:gd name="T67" fmla="*/ 2147483646 h 812"/>
              <a:gd name="T68" fmla="*/ 2147483646 w 842"/>
              <a:gd name="T69" fmla="*/ 2147483646 h 812"/>
              <a:gd name="T70" fmla="*/ 2147483646 w 842"/>
              <a:gd name="T71" fmla="*/ 2147483646 h 812"/>
              <a:gd name="T72" fmla="*/ 2147483646 w 842"/>
              <a:gd name="T73" fmla="*/ 2147483646 h 812"/>
              <a:gd name="T74" fmla="*/ 2147483646 w 842"/>
              <a:gd name="T75" fmla="*/ 2147483646 h 812"/>
              <a:gd name="T76" fmla="*/ 2147483646 w 842"/>
              <a:gd name="T77" fmla="*/ 2147483646 h 812"/>
              <a:gd name="T78" fmla="*/ 2147483646 w 842"/>
              <a:gd name="T79" fmla="*/ 2147483646 h 812"/>
              <a:gd name="T80" fmla="*/ 2147483646 w 842"/>
              <a:gd name="T81" fmla="*/ 2147483646 h 812"/>
              <a:gd name="T82" fmla="*/ 2147483646 w 842"/>
              <a:gd name="T83" fmla="*/ 2147483646 h 812"/>
              <a:gd name="T84" fmla="*/ 2147483646 w 842"/>
              <a:gd name="T85" fmla="*/ 2147483646 h 812"/>
              <a:gd name="T86" fmla="*/ 2147483646 w 842"/>
              <a:gd name="T87" fmla="*/ 2147483646 h 812"/>
              <a:gd name="T88" fmla="*/ 2147483646 w 842"/>
              <a:gd name="T89" fmla="*/ 2147483646 h 812"/>
              <a:gd name="T90" fmla="*/ 2147483646 w 842"/>
              <a:gd name="T91" fmla="*/ 2147483646 h 812"/>
              <a:gd name="T92" fmla="*/ 2147483646 w 842"/>
              <a:gd name="T93" fmla="*/ 2147483646 h 812"/>
              <a:gd name="T94" fmla="*/ 2147483646 w 842"/>
              <a:gd name="T95" fmla="*/ 2147483646 h 812"/>
              <a:gd name="T96" fmla="*/ 2147483646 w 842"/>
              <a:gd name="T97" fmla="*/ 2147483646 h 812"/>
              <a:gd name="T98" fmla="*/ 2147483646 w 842"/>
              <a:gd name="T99" fmla="*/ 2147483646 h 812"/>
              <a:gd name="T100" fmla="*/ 2147483646 w 842"/>
              <a:gd name="T101" fmla="*/ 2147483646 h 812"/>
              <a:gd name="T102" fmla="*/ 2147483646 w 842"/>
              <a:gd name="T103" fmla="*/ 2147483646 h 812"/>
              <a:gd name="T104" fmla="*/ 2147483646 w 842"/>
              <a:gd name="T105" fmla="*/ 2147483646 h 812"/>
              <a:gd name="T106" fmla="*/ 2147483646 w 842"/>
              <a:gd name="T107" fmla="*/ 2147483646 h 81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42" h="812">
                <a:moveTo>
                  <a:pt x="799" y="529"/>
                </a:moveTo>
                <a:lnTo>
                  <a:pt x="799" y="529"/>
                </a:lnTo>
                <a:cubicBezTo>
                  <a:pt x="795" y="538"/>
                  <a:pt x="761" y="544"/>
                  <a:pt x="667" y="514"/>
                </a:cubicBezTo>
                <a:cubicBezTo>
                  <a:pt x="662" y="512"/>
                  <a:pt x="656" y="510"/>
                  <a:pt x="652" y="508"/>
                </a:cubicBezTo>
                <a:cubicBezTo>
                  <a:pt x="677" y="479"/>
                  <a:pt x="696" y="446"/>
                  <a:pt x="709" y="410"/>
                </a:cubicBezTo>
                <a:cubicBezTo>
                  <a:pt x="793" y="481"/>
                  <a:pt x="806" y="518"/>
                  <a:pt x="799" y="529"/>
                </a:cubicBezTo>
                <a:close/>
                <a:moveTo>
                  <a:pt x="626" y="499"/>
                </a:moveTo>
                <a:lnTo>
                  <a:pt x="626" y="499"/>
                </a:lnTo>
                <a:cubicBezTo>
                  <a:pt x="572" y="478"/>
                  <a:pt x="509" y="449"/>
                  <a:pt x="445" y="415"/>
                </a:cubicBezTo>
                <a:cubicBezTo>
                  <a:pt x="454" y="411"/>
                  <a:pt x="463" y="405"/>
                  <a:pt x="472" y="400"/>
                </a:cubicBezTo>
                <a:cubicBezTo>
                  <a:pt x="544" y="359"/>
                  <a:pt x="628" y="303"/>
                  <a:pt x="696" y="249"/>
                </a:cubicBezTo>
                <a:cubicBezTo>
                  <a:pt x="701" y="268"/>
                  <a:pt x="703" y="288"/>
                  <a:pt x="703" y="307"/>
                </a:cubicBezTo>
                <a:cubicBezTo>
                  <a:pt x="703" y="379"/>
                  <a:pt x="676" y="447"/>
                  <a:pt x="626" y="499"/>
                </a:cubicBezTo>
                <a:close/>
                <a:moveTo>
                  <a:pt x="578" y="585"/>
                </a:moveTo>
                <a:lnTo>
                  <a:pt x="263" y="585"/>
                </a:lnTo>
                <a:cubicBezTo>
                  <a:pt x="257" y="560"/>
                  <a:pt x="246" y="538"/>
                  <a:pt x="230" y="518"/>
                </a:cubicBezTo>
                <a:cubicBezTo>
                  <a:pt x="288" y="496"/>
                  <a:pt x="353" y="465"/>
                  <a:pt x="420" y="429"/>
                </a:cubicBezTo>
                <a:cubicBezTo>
                  <a:pt x="487" y="465"/>
                  <a:pt x="551" y="496"/>
                  <a:pt x="610" y="518"/>
                </a:cubicBezTo>
                <a:cubicBezTo>
                  <a:pt x="594" y="539"/>
                  <a:pt x="584" y="560"/>
                  <a:pt x="578" y="585"/>
                </a:cubicBezTo>
                <a:close/>
                <a:moveTo>
                  <a:pt x="573" y="627"/>
                </a:moveTo>
                <a:lnTo>
                  <a:pt x="573" y="652"/>
                </a:lnTo>
                <a:lnTo>
                  <a:pt x="323" y="652"/>
                </a:lnTo>
                <a:cubicBezTo>
                  <a:pt x="316" y="652"/>
                  <a:pt x="310" y="658"/>
                  <a:pt x="310" y="664"/>
                </a:cubicBezTo>
                <a:cubicBezTo>
                  <a:pt x="310" y="671"/>
                  <a:pt x="316" y="677"/>
                  <a:pt x="323" y="677"/>
                </a:cubicBezTo>
                <a:lnTo>
                  <a:pt x="573" y="677"/>
                </a:lnTo>
                <a:lnTo>
                  <a:pt x="573" y="714"/>
                </a:lnTo>
                <a:cubicBezTo>
                  <a:pt x="573" y="716"/>
                  <a:pt x="570" y="718"/>
                  <a:pt x="568" y="718"/>
                </a:cubicBezTo>
                <a:lnTo>
                  <a:pt x="273" y="718"/>
                </a:lnTo>
                <a:cubicBezTo>
                  <a:pt x="271" y="718"/>
                  <a:pt x="269" y="716"/>
                  <a:pt x="269" y="714"/>
                </a:cubicBezTo>
                <a:lnTo>
                  <a:pt x="269" y="629"/>
                </a:lnTo>
                <a:cubicBezTo>
                  <a:pt x="269" y="622"/>
                  <a:pt x="268" y="616"/>
                  <a:pt x="267" y="609"/>
                </a:cubicBezTo>
                <a:lnTo>
                  <a:pt x="574" y="609"/>
                </a:lnTo>
                <a:cubicBezTo>
                  <a:pt x="573" y="615"/>
                  <a:pt x="573" y="621"/>
                  <a:pt x="573" y="627"/>
                </a:cubicBezTo>
                <a:lnTo>
                  <a:pt x="483" y="787"/>
                </a:lnTo>
                <a:lnTo>
                  <a:pt x="358" y="787"/>
                </a:lnTo>
                <a:cubicBezTo>
                  <a:pt x="332" y="787"/>
                  <a:pt x="309" y="768"/>
                  <a:pt x="303" y="742"/>
                </a:cubicBezTo>
                <a:lnTo>
                  <a:pt x="539" y="742"/>
                </a:lnTo>
                <a:cubicBezTo>
                  <a:pt x="533" y="768"/>
                  <a:pt x="510" y="787"/>
                  <a:pt x="483" y="787"/>
                </a:cubicBezTo>
                <a:lnTo>
                  <a:pt x="573" y="627"/>
                </a:lnTo>
                <a:close/>
                <a:moveTo>
                  <a:pt x="137" y="307"/>
                </a:moveTo>
                <a:lnTo>
                  <a:pt x="137" y="307"/>
                </a:lnTo>
                <a:cubicBezTo>
                  <a:pt x="137" y="288"/>
                  <a:pt x="139" y="268"/>
                  <a:pt x="143" y="249"/>
                </a:cubicBezTo>
                <a:cubicBezTo>
                  <a:pt x="204" y="299"/>
                  <a:pt x="282" y="351"/>
                  <a:pt x="367" y="400"/>
                </a:cubicBezTo>
                <a:cubicBezTo>
                  <a:pt x="376" y="405"/>
                  <a:pt x="385" y="411"/>
                  <a:pt x="394" y="415"/>
                </a:cubicBezTo>
                <a:cubicBezTo>
                  <a:pt x="329" y="449"/>
                  <a:pt x="267" y="478"/>
                  <a:pt x="213" y="499"/>
                </a:cubicBezTo>
                <a:cubicBezTo>
                  <a:pt x="164" y="447"/>
                  <a:pt x="137" y="379"/>
                  <a:pt x="137" y="307"/>
                </a:cubicBezTo>
                <a:close/>
                <a:moveTo>
                  <a:pt x="173" y="514"/>
                </a:moveTo>
                <a:lnTo>
                  <a:pt x="173" y="514"/>
                </a:lnTo>
                <a:cubicBezTo>
                  <a:pt x="79" y="544"/>
                  <a:pt x="45" y="538"/>
                  <a:pt x="40" y="529"/>
                </a:cubicBezTo>
                <a:cubicBezTo>
                  <a:pt x="34" y="518"/>
                  <a:pt x="48" y="481"/>
                  <a:pt x="130" y="410"/>
                </a:cubicBezTo>
                <a:cubicBezTo>
                  <a:pt x="143" y="446"/>
                  <a:pt x="162" y="479"/>
                  <a:pt x="188" y="508"/>
                </a:cubicBezTo>
                <a:cubicBezTo>
                  <a:pt x="182" y="510"/>
                  <a:pt x="178" y="512"/>
                  <a:pt x="173" y="514"/>
                </a:cubicBezTo>
                <a:close/>
                <a:moveTo>
                  <a:pt x="119" y="197"/>
                </a:moveTo>
                <a:lnTo>
                  <a:pt x="119" y="197"/>
                </a:lnTo>
                <a:cubicBezTo>
                  <a:pt x="45" y="131"/>
                  <a:pt x="34" y="99"/>
                  <a:pt x="40" y="89"/>
                </a:cubicBezTo>
                <a:cubicBezTo>
                  <a:pt x="45" y="79"/>
                  <a:pt x="83" y="73"/>
                  <a:pt x="186" y="108"/>
                </a:cubicBezTo>
                <a:cubicBezTo>
                  <a:pt x="162" y="137"/>
                  <a:pt x="142" y="171"/>
                  <a:pt x="129" y="206"/>
                </a:cubicBezTo>
                <a:cubicBezTo>
                  <a:pt x="126" y="204"/>
                  <a:pt x="122" y="200"/>
                  <a:pt x="119" y="197"/>
                </a:cubicBezTo>
                <a:close/>
                <a:moveTo>
                  <a:pt x="420" y="24"/>
                </a:moveTo>
                <a:lnTo>
                  <a:pt x="420" y="24"/>
                </a:lnTo>
                <a:cubicBezTo>
                  <a:pt x="546" y="24"/>
                  <a:pt x="654" y="109"/>
                  <a:pt x="689" y="223"/>
                </a:cubicBezTo>
                <a:cubicBezTo>
                  <a:pt x="634" y="269"/>
                  <a:pt x="557" y="324"/>
                  <a:pt x="461" y="378"/>
                </a:cubicBezTo>
                <a:cubicBezTo>
                  <a:pt x="446" y="386"/>
                  <a:pt x="434" y="394"/>
                  <a:pt x="420" y="402"/>
                </a:cubicBezTo>
                <a:cubicBezTo>
                  <a:pt x="406" y="394"/>
                  <a:pt x="393" y="386"/>
                  <a:pt x="379" y="378"/>
                </a:cubicBezTo>
                <a:cubicBezTo>
                  <a:pt x="291" y="328"/>
                  <a:pt x="211" y="274"/>
                  <a:pt x="150" y="223"/>
                </a:cubicBezTo>
                <a:cubicBezTo>
                  <a:pt x="186" y="108"/>
                  <a:pt x="293" y="24"/>
                  <a:pt x="420" y="24"/>
                </a:cubicBezTo>
                <a:close/>
                <a:moveTo>
                  <a:pt x="799" y="89"/>
                </a:moveTo>
                <a:lnTo>
                  <a:pt x="799" y="89"/>
                </a:lnTo>
                <a:cubicBezTo>
                  <a:pt x="808" y="105"/>
                  <a:pt x="778" y="148"/>
                  <a:pt x="710" y="207"/>
                </a:cubicBezTo>
                <a:cubicBezTo>
                  <a:pt x="697" y="171"/>
                  <a:pt x="678" y="137"/>
                  <a:pt x="653" y="108"/>
                </a:cubicBezTo>
                <a:cubicBezTo>
                  <a:pt x="756" y="73"/>
                  <a:pt x="795" y="79"/>
                  <a:pt x="799" y="89"/>
                </a:cubicBezTo>
                <a:close/>
                <a:moveTo>
                  <a:pt x="716" y="384"/>
                </a:moveTo>
                <a:lnTo>
                  <a:pt x="716" y="384"/>
                </a:lnTo>
                <a:cubicBezTo>
                  <a:pt x="723" y="359"/>
                  <a:pt x="727" y="334"/>
                  <a:pt x="727" y="307"/>
                </a:cubicBezTo>
                <a:cubicBezTo>
                  <a:pt x="727" y="281"/>
                  <a:pt x="723" y="256"/>
                  <a:pt x="718" y="232"/>
                </a:cubicBezTo>
                <a:cubicBezTo>
                  <a:pt x="791" y="171"/>
                  <a:pt x="841" y="111"/>
                  <a:pt x="821" y="77"/>
                </a:cubicBezTo>
                <a:cubicBezTo>
                  <a:pt x="804" y="46"/>
                  <a:pt x="740" y="50"/>
                  <a:pt x="635" y="88"/>
                </a:cubicBezTo>
                <a:cubicBezTo>
                  <a:pt x="580" y="34"/>
                  <a:pt x="504" y="0"/>
                  <a:pt x="420" y="0"/>
                </a:cubicBezTo>
                <a:cubicBezTo>
                  <a:pt x="335" y="0"/>
                  <a:pt x="259" y="34"/>
                  <a:pt x="204" y="88"/>
                </a:cubicBezTo>
                <a:cubicBezTo>
                  <a:pt x="99" y="50"/>
                  <a:pt x="36" y="46"/>
                  <a:pt x="18" y="77"/>
                </a:cubicBezTo>
                <a:cubicBezTo>
                  <a:pt x="2" y="104"/>
                  <a:pt x="31" y="151"/>
                  <a:pt x="102" y="215"/>
                </a:cubicBezTo>
                <a:cubicBezTo>
                  <a:pt x="108" y="221"/>
                  <a:pt x="114" y="226"/>
                  <a:pt x="122" y="232"/>
                </a:cubicBezTo>
                <a:cubicBezTo>
                  <a:pt x="116" y="256"/>
                  <a:pt x="112" y="281"/>
                  <a:pt x="112" y="307"/>
                </a:cubicBezTo>
                <a:cubicBezTo>
                  <a:pt x="112" y="334"/>
                  <a:pt x="117" y="359"/>
                  <a:pt x="122" y="384"/>
                </a:cubicBezTo>
                <a:cubicBezTo>
                  <a:pt x="36" y="457"/>
                  <a:pt x="0" y="509"/>
                  <a:pt x="18" y="540"/>
                </a:cubicBezTo>
                <a:cubicBezTo>
                  <a:pt x="26" y="553"/>
                  <a:pt x="42" y="560"/>
                  <a:pt x="68" y="560"/>
                </a:cubicBezTo>
                <a:cubicBezTo>
                  <a:pt x="95" y="560"/>
                  <a:pt x="133" y="552"/>
                  <a:pt x="180" y="536"/>
                </a:cubicBezTo>
                <a:cubicBezTo>
                  <a:pt x="189" y="534"/>
                  <a:pt x="197" y="531"/>
                  <a:pt x="205" y="529"/>
                </a:cubicBezTo>
                <a:cubicBezTo>
                  <a:pt x="231" y="556"/>
                  <a:pt x="245" y="591"/>
                  <a:pt x="245" y="629"/>
                </a:cubicBezTo>
                <a:lnTo>
                  <a:pt x="245" y="714"/>
                </a:lnTo>
                <a:cubicBezTo>
                  <a:pt x="245" y="730"/>
                  <a:pt x="258" y="742"/>
                  <a:pt x="273" y="742"/>
                </a:cubicBezTo>
                <a:lnTo>
                  <a:pt x="279" y="742"/>
                </a:lnTo>
                <a:cubicBezTo>
                  <a:pt x="284" y="781"/>
                  <a:pt x="317" y="811"/>
                  <a:pt x="358" y="811"/>
                </a:cubicBezTo>
                <a:lnTo>
                  <a:pt x="483" y="811"/>
                </a:lnTo>
                <a:cubicBezTo>
                  <a:pt x="523" y="811"/>
                  <a:pt x="557" y="781"/>
                  <a:pt x="563" y="742"/>
                </a:cubicBezTo>
                <a:lnTo>
                  <a:pt x="568" y="742"/>
                </a:lnTo>
                <a:cubicBezTo>
                  <a:pt x="584" y="742"/>
                  <a:pt x="598" y="730"/>
                  <a:pt x="598" y="714"/>
                </a:cubicBezTo>
                <a:lnTo>
                  <a:pt x="598" y="627"/>
                </a:lnTo>
                <a:cubicBezTo>
                  <a:pt x="598" y="591"/>
                  <a:pt x="610" y="555"/>
                  <a:pt x="634" y="529"/>
                </a:cubicBezTo>
                <a:cubicBezTo>
                  <a:pt x="643" y="531"/>
                  <a:pt x="651" y="534"/>
                  <a:pt x="659" y="536"/>
                </a:cubicBezTo>
                <a:cubicBezTo>
                  <a:pt x="706" y="552"/>
                  <a:pt x="745" y="560"/>
                  <a:pt x="772" y="560"/>
                </a:cubicBezTo>
                <a:cubicBezTo>
                  <a:pt x="797" y="560"/>
                  <a:pt x="814" y="553"/>
                  <a:pt x="821" y="540"/>
                </a:cubicBezTo>
                <a:cubicBezTo>
                  <a:pt x="839" y="509"/>
                  <a:pt x="804" y="457"/>
                  <a:pt x="716" y="3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B3B3B3"/>
              </a:solidFill>
              <a:latin typeface="Lato Light" panose="020F0502020204030203" pitchFamily="34" charset="0"/>
            </a:endParaRPr>
          </a:p>
        </p:txBody>
      </p:sp>
      <p:pic>
        <p:nvPicPr>
          <p:cNvPr id="43" name="Imagem 42" descr="Logotipo&#10;&#10;Descrição gerada automaticamente">
            <a:extLst>
              <a:ext uri="{FF2B5EF4-FFF2-40B4-BE49-F238E27FC236}">
                <a16:creationId xmlns:a16="http://schemas.microsoft.com/office/drawing/2014/main" id="{C9350966-1EB1-436A-88E4-25ABBA395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32" y="1377056"/>
            <a:ext cx="597299" cy="2465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481422-9F15-4CF2-9E5D-EA55BFC4282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15028" y="1216100"/>
            <a:ext cx="518580" cy="51858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9B9E6F5-06EF-5945-8789-29FE20E5FBD6}"/>
              </a:ext>
            </a:extLst>
          </p:cNvPr>
          <p:cNvSpPr/>
          <p:nvPr/>
        </p:nvSpPr>
        <p:spPr>
          <a:xfrm>
            <a:off x="6251604" y="1069248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D3520A2-05F6-47CF-B4C5-9E10DFC41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157" t="24653" r="19231" b="29063"/>
          <a:stretch/>
        </p:blipFill>
        <p:spPr>
          <a:xfrm>
            <a:off x="6398743" y="1252204"/>
            <a:ext cx="559722" cy="468000"/>
          </a:xfrm>
          <a:prstGeom prst="rect">
            <a:avLst/>
          </a:prstGeom>
        </p:spPr>
      </p:pic>
      <p:sp>
        <p:nvSpPr>
          <p:cNvPr id="93" name="Retângulo 92">
            <a:extLst>
              <a:ext uri="{FF2B5EF4-FFF2-40B4-BE49-F238E27FC236}">
                <a16:creationId xmlns:a16="http://schemas.microsoft.com/office/drawing/2014/main" id="{A0A027CD-C3CF-4F32-9587-D7A6669AFA71}"/>
              </a:ext>
            </a:extLst>
          </p:cNvPr>
          <p:cNvSpPr/>
          <p:nvPr/>
        </p:nvSpPr>
        <p:spPr>
          <a:xfrm>
            <a:off x="32656" y="2486056"/>
            <a:ext cx="8214449" cy="35010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3A63E927-5DA3-4CCB-B917-3C1FB94315DD}"/>
              </a:ext>
            </a:extLst>
          </p:cNvPr>
          <p:cNvSpPr/>
          <p:nvPr/>
        </p:nvSpPr>
        <p:spPr>
          <a:xfrm>
            <a:off x="8335619" y="2486055"/>
            <a:ext cx="3742082" cy="35010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CC4C63AD-23CE-4ECC-BBA7-677A94362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72236"/>
            <a:ext cx="3493367" cy="485764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21E3BD33-FCA7-465F-B1CA-1F036AB8A7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96" t="16559" r="53729" b="16124"/>
          <a:stretch/>
        </p:blipFill>
        <p:spPr>
          <a:xfrm>
            <a:off x="107720" y="6034423"/>
            <a:ext cx="169928" cy="170300"/>
          </a:xfrm>
          <a:prstGeom prst="rect">
            <a:avLst/>
          </a:prstGeom>
        </p:spPr>
      </p:pic>
      <p:pic>
        <p:nvPicPr>
          <p:cNvPr id="94" name="Imagem 93">
            <a:extLst>
              <a:ext uri="{FF2B5EF4-FFF2-40B4-BE49-F238E27FC236}">
                <a16:creationId xmlns:a16="http://schemas.microsoft.com/office/drawing/2014/main" id="{DC7AD788-DFC7-4F08-A815-8C43859B0A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403" t="16391" r="8621" b="16291"/>
          <a:stretch/>
        </p:blipFill>
        <p:spPr>
          <a:xfrm>
            <a:off x="107720" y="6241267"/>
            <a:ext cx="169928" cy="170300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ABC1FB8F-DC43-4236-A70D-733A806B5326}"/>
              </a:ext>
            </a:extLst>
          </p:cNvPr>
          <p:cNvSpPr txBox="1"/>
          <p:nvPr/>
        </p:nvSpPr>
        <p:spPr>
          <a:xfrm>
            <a:off x="232507" y="6088413"/>
            <a:ext cx="168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Indica se houve ou não </a:t>
            </a:r>
            <a:r>
              <a:rPr lang="pt-BR" sz="600" b="1" dirty="0"/>
              <a:t>Incremento de vendas </a:t>
            </a:r>
            <a:r>
              <a:rPr lang="pt-BR" sz="600" dirty="0"/>
              <a:t>comparando grupo intervenção </a:t>
            </a:r>
            <a:r>
              <a:rPr lang="pt-BR" sz="600" dirty="0" err="1"/>
              <a:t>vs</a:t>
            </a:r>
            <a:r>
              <a:rPr lang="pt-BR" sz="600" dirty="0"/>
              <a:t> controle</a:t>
            </a: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A79C784D-9F6B-44FC-BDF2-0DE6786AE0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10788" y="4162305"/>
            <a:ext cx="284424" cy="2844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DDDCF4-1403-4F36-BFB1-0F42FF0E2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3548" y="2616442"/>
            <a:ext cx="1398930" cy="1289035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CA8C395E-5F9F-40AF-9F54-BB0E2C8B67D7}"/>
              </a:ext>
            </a:extLst>
          </p:cNvPr>
          <p:cNvSpPr txBox="1"/>
          <p:nvPr/>
        </p:nvSpPr>
        <p:spPr>
          <a:xfrm rot="19181398">
            <a:off x="8746399" y="2841519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SERVIÇOS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FA7D12A-818B-4F63-91BE-42EC66A485B1}"/>
              </a:ext>
            </a:extLst>
          </p:cNvPr>
          <p:cNvSpPr txBox="1"/>
          <p:nvPr/>
        </p:nvSpPr>
        <p:spPr>
          <a:xfrm rot="2796921">
            <a:off x="9500541" y="2857171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NICHO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8E8BE7F-369B-4299-8A9B-E118EDDF713C}"/>
              </a:ext>
            </a:extLst>
          </p:cNvPr>
          <p:cNvSpPr txBox="1"/>
          <p:nvPr/>
        </p:nvSpPr>
        <p:spPr>
          <a:xfrm>
            <a:off x="9124931" y="3517818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+ CONECTADO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EF90391-4A4A-466C-94FA-251A62592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3505" y="4348098"/>
            <a:ext cx="1400159" cy="1288800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3C11518B-4CCE-40DB-9080-FC4D55142C6E}"/>
              </a:ext>
            </a:extLst>
          </p:cNvPr>
          <p:cNvSpPr txBox="1"/>
          <p:nvPr/>
        </p:nvSpPr>
        <p:spPr>
          <a:xfrm rot="18378575">
            <a:off x="8754566" y="4626586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ABORDAGEM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D1A6E34-1BE1-41D0-B321-7FB9E675114D}"/>
              </a:ext>
            </a:extLst>
          </p:cNvPr>
          <p:cNvSpPr txBox="1"/>
          <p:nvPr/>
        </p:nvSpPr>
        <p:spPr>
          <a:xfrm rot="2897743">
            <a:off x="9816331" y="4637666"/>
            <a:ext cx="1237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TEMAS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A3880D-D3D8-4677-B50C-E68E8B7F3623}"/>
              </a:ext>
            </a:extLst>
          </p:cNvPr>
          <p:cNvSpPr txBox="1"/>
          <p:nvPr/>
        </p:nvSpPr>
        <p:spPr>
          <a:xfrm>
            <a:off x="9151767" y="5278258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PERÍODO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FBB1C70-A4B7-4754-807C-2F0C870F8A4B}"/>
              </a:ext>
            </a:extLst>
          </p:cNvPr>
          <p:cNvSpPr txBox="1"/>
          <p:nvPr/>
        </p:nvSpPr>
        <p:spPr>
          <a:xfrm>
            <a:off x="8351522" y="2941946"/>
            <a:ext cx="1083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Agendamento Online</a:t>
            </a:r>
            <a:endParaRPr lang="pt-BR" sz="1200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CF1B2B9-8CF1-47D6-9D33-B578A4419A82}"/>
              </a:ext>
            </a:extLst>
          </p:cNvPr>
          <p:cNvSpPr txBox="1"/>
          <p:nvPr/>
        </p:nvSpPr>
        <p:spPr>
          <a:xfrm>
            <a:off x="9434945" y="3878117"/>
            <a:ext cx="1246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App + Site</a:t>
            </a:r>
            <a:endParaRPr lang="pt-BR" sz="1200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D17566F-5AAB-484E-B042-28CBB7F390C6}"/>
              </a:ext>
            </a:extLst>
          </p:cNvPr>
          <p:cNvSpPr txBox="1"/>
          <p:nvPr/>
        </p:nvSpPr>
        <p:spPr>
          <a:xfrm>
            <a:off x="8351521" y="4669555"/>
            <a:ext cx="1037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Você Sabia?</a:t>
            </a:r>
            <a:endParaRPr lang="pt-BR" sz="1200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F2ECFC0-F7C2-4733-A197-158AE1FA08AE}"/>
              </a:ext>
            </a:extLst>
          </p:cNvPr>
          <p:cNvSpPr txBox="1"/>
          <p:nvPr/>
        </p:nvSpPr>
        <p:spPr>
          <a:xfrm>
            <a:off x="8722581" y="5656037"/>
            <a:ext cx="2578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Frequência + Sequência = Engajamento</a:t>
            </a:r>
            <a:endParaRPr lang="pt-BR" sz="1200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39D015AF-FD32-45C5-87FD-2D877F7249C3}"/>
              </a:ext>
            </a:extLst>
          </p:cNvPr>
          <p:cNvSpPr txBox="1"/>
          <p:nvPr/>
        </p:nvSpPr>
        <p:spPr>
          <a:xfrm>
            <a:off x="10681714" y="2941946"/>
            <a:ext cx="996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Cardiopatas</a:t>
            </a:r>
          </a:p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Diabéticos</a:t>
            </a:r>
            <a:endParaRPr lang="pt-BR" sz="1200" dirty="0"/>
          </a:p>
        </p:txBody>
      </p:sp>
      <p:pic>
        <p:nvPicPr>
          <p:cNvPr id="56" name="Imagem 55" descr="Logotipo&#10;&#10;Descrição gerada automaticamente">
            <a:extLst>
              <a:ext uri="{FF2B5EF4-FFF2-40B4-BE49-F238E27FC236}">
                <a16:creationId xmlns:a16="http://schemas.microsoft.com/office/drawing/2014/main" id="{F056BE2B-EA36-461D-B3B6-680D025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32" y="4254389"/>
            <a:ext cx="450165" cy="185805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B5D6D064-3549-4755-8A4D-557042713476}"/>
              </a:ext>
            </a:extLst>
          </p:cNvPr>
          <p:cNvSpPr txBox="1"/>
          <p:nvPr/>
        </p:nvSpPr>
        <p:spPr>
          <a:xfrm>
            <a:off x="447581" y="4572737"/>
            <a:ext cx="1246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Var% Sell Out Doses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076F706-126C-4D09-95F0-513E0F58E1A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108" y="4548253"/>
            <a:ext cx="276013" cy="276013"/>
          </a:xfrm>
          <a:prstGeom prst="rect">
            <a:avLst/>
          </a:prstGeom>
        </p:spPr>
      </p:pic>
      <p:sp>
        <p:nvSpPr>
          <p:cNvPr id="77" name="Subtitle 2">
            <a:extLst>
              <a:ext uri="{FF2B5EF4-FFF2-40B4-BE49-F238E27FC236}">
                <a16:creationId xmlns:a16="http://schemas.microsoft.com/office/drawing/2014/main" id="{A0147113-9E64-4B3B-91BD-A4001BBFE819}"/>
              </a:ext>
            </a:extLst>
          </p:cNvPr>
          <p:cNvSpPr txBox="1">
            <a:spLocks/>
          </p:cNvSpPr>
          <p:nvPr/>
        </p:nvSpPr>
        <p:spPr>
          <a:xfrm>
            <a:off x="1642309" y="2639895"/>
            <a:ext cx="1824988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2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Create project brief</a:t>
            </a:r>
          </a:p>
        </p:txBody>
      </p:sp>
      <p:pic>
        <p:nvPicPr>
          <p:cNvPr id="89" name="Imagem 88">
            <a:extLst>
              <a:ext uri="{FF2B5EF4-FFF2-40B4-BE49-F238E27FC236}">
                <a16:creationId xmlns:a16="http://schemas.microsoft.com/office/drawing/2014/main" id="{AA3B7DE1-D172-4275-9A3F-9D4F4BAB10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086" y="2568893"/>
            <a:ext cx="1101563" cy="373053"/>
          </a:xfrm>
          <a:prstGeom prst="rect">
            <a:avLst/>
          </a:prstGeom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9A716763-1D42-45C8-BF28-2E25865F3707}"/>
              </a:ext>
            </a:extLst>
          </p:cNvPr>
          <p:cNvSpPr txBox="1"/>
          <p:nvPr/>
        </p:nvSpPr>
        <p:spPr>
          <a:xfrm>
            <a:off x="1722014" y="2727441"/>
            <a:ext cx="697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VACINAS</a:t>
            </a:r>
          </a:p>
          <a:p>
            <a:endParaRPr lang="pt-BR" sz="1100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623423A6-0331-454B-80D3-9AAD3418B5B1}"/>
              </a:ext>
            </a:extLst>
          </p:cNvPr>
          <p:cNvSpPr txBox="1"/>
          <p:nvPr/>
        </p:nvSpPr>
        <p:spPr>
          <a:xfrm>
            <a:off x="3453558" y="2727441"/>
            <a:ext cx="859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PREVENAR</a:t>
            </a:r>
          </a:p>
          <a:p>
            <a:endParaRPr lang="pt-BR" sz="1100" dirty="0"/>
          </a:p>
        </p:txBody>
      </p:sp>
      <p:pic>
        <p:nvPicPr>
          <p:cNvPr id="97" name="Imagem 96">
            <a:extLst>
              <a:ext uri="{FF2B5EF4-FFF2-40B4-BE49-F238E27FC236}">
                <a16:creationId xmlns:a16="http://schemas.microsoft.com/office/drawing/2014/main" id="{36DAD91D-C759-423E-B14E-4C9857E990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96" t="16559" r="53729" b="16124"/>
          <a:stretch/>
        </p:blipFill>
        <p:spPr>
          <a:xfrm>
            <a:off x="2430388" y="2712043"/>
            <a:ext cx="284045" cy="284666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33F5B555-B62B-4B4A-A93A-2B25D893DA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96" t="16559" r="53729" b="16124"/>
          <a:stretch/>
        </p:blipFill>
        <p:spPr>
          <a:xfrm>
            <a:off x="4238327" y="2712043"/>
            <a:ext cx="284045" cy="284666"/>
          </a:xfrm>
          <a:prstGeom prst="rect">
            <a:avLst/>
          </a:prstGeom>
        </p:spPr>
      </p:pic>
      <p:sp>
        <p:nvSpPr>
          <p:cNvPr id="99" name="CaixaDeTexto 98">
            <a:extLst>
              <a:ext uri="{FF2B5EF4-FFF2-40B4-BE49-F238E27FC236}">
                <a16:creationId xmlns:a16="http://schemas.microsoft.com/office/drawing/2014/main" id="{270B243C-258C-4DF9-A11D-103A97838451}"/>
              </a:ext>
            </a:extLst>
          </p:cNvPr>
          <p:cNvSpPr txBox="1"/>
          <p:nvPr/>
        </p:nvSpPr>
        <p:spPr>
          <a:xfrm>
            <a:off x="82674" y="3147627"/>
            <a:ext cx="862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R$ 104.000</a:t>
            </a:r>
            <a:endParaRPr lang="pt-BR" sz="1050" dirty="0"/>
          </a:p>
        </p:txBody>
      </p:sp>
      <p:sp>
        <p:nvSpPr>
          <p:cNvPr id="100" name="TextBox 13">
            <a:extLst>
              <a:ext uri="{FF2B5EF4-FFF2-40B4-BE49-F238E27FC236}">
                <a16:creationId xmlns:a16="http://schemas.microsoft.com/office/drawing/2014/main" id="{49D176C1-E830-4B06-BCAC-24F24058444E}"/>
              </a:ext>
            </a:extLst>
          </p:cNvPr>
          <p:cNvSpPr txBox="1"/>
          <p:nvPr/>
        </p:nvSpPr>
        <p:spPr>
          <a:xfrm>
            <a:off x="-72668" y="2969259"/>
            <a:ext cx="1386819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0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INVESTIMENTO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45E893E9-2A2B-4956-9856-49564F0C0FDD}"/>
              </a:ext>
            </a:extLst>
          </p:cNvPr>
          <p:cNvSpPr txBox="1"/>
          <p:nvPr/>
        </p:nvSpPr>
        <p:spPr>
          <a:xfrm>
            <a:off x="1938951" y="4516982"/>
            <a:ext cx="64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-19%</a:t>
            </a:r>
            <a:endParaRPr lang="pt-BR" sz="1000" dirty="0">
              <a:solidFill>
                <a:srgbClr val="FF0000"/>
              </a:solidFill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AD98776E-E8A2-4D97-92AF-037237A70E28}"/>
              </a:ext>
            </a:extLst>
          </p:cNvPr>
          <p:cNvSpPr txBox="1"/>
          <p:nvPr/>
        </p:nvSpPr>
        <p:spPr>
          <a:xfrm>
            <a:off x="3847555" y="4483400"/>
            <a:ext cx="756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+9% </a:t>
            </a:r>
            <a:endParaRPr lang="pt-BR" dirty="0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D0B46B2-C9FE-4992-B0AF-11F43E135D85}"/>
              </a:ext>
            </a:extLst>
          </p:cNvPr>
          <p:cNvSpPr txBox="1"/>
          <p:nvPr/>
        </p:nvSpPr>
        <p:spPr>
          <a:xfrm>
            <a:off x="5338016" y="2714316"/>
            <a:ext cx="2569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260.000</a:t>
            </a:r>
            <a:r>
              <a:rPr lang="pt-BR" sz="1000" dirty="0"/>
              <a:t> pacientes impactados</a:t>
            </a:r>
          </a:p>
        </p:txBody>
      </p:sp>
      <p:sp>
        <p:nvSpPr>
          <p:cNvPr id="105" name="TextBox 14">
            <a:extLst>
              <a:ext uri="{FF2B5EF4-FFF2-40B4-BE49-F238E27FC236}">
                <a16:creationId xmlns:a16="http://schemas.microsoft.com/office/drawing/2014/main" id="{6ACDE79F-19D5-4D33-A79A-34F0F02AE343}"/>
              </a:ext>
            </a:extLst>
          </p:cNvPr>
          <p:cNvSpPr txBox="1"/>
          <p:nvPr/>
        </p:nvSpPr>
        <p:spPr>
          <a:xfrm>
            <a:off x="5357709" y="3841523"/>
            <a:ext cx="2339031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RESULTADOS QUALITATIVOS</a:t>
            </a:r>
          </a:p>
        </p:txBody>
      </p:sp>
      <p:pic>
        <p:nvPicPr>
          <p:cNvPr id="106" name="Imagem 105">
            <a:extLst>
              <a:ext uri="{FF2B5EF4-FFF2-40B4-BE49-F238E27FC236}">
                <a16:creationId xmlns:a16="http://schemas.microsoft.com/office/drawing/2014/main" id="{1853275A-DCC3-450D-919C-79EFB84B4E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157" t="24653" r="19231" b="29063"/>
          <a:stretch/>
        </p:blipFill>
        <p:spPr>
          <a:xfrm>
            <a:off x="6405012" y="4183272"/>
            <a:ext cx="284256" cy="237675"/>
          </a:xfrm>
          <a:prstGeom prst="rect">
            <a:avLst/>
          </a:prstGeom>
        </p:spPr>
      </p:pic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BCDACA55-4398-40ED-8DE7-51D1BF488383}"/>
              </a:ext>
            </a:extLst>
          </p:cNvPr>
          <p:cNvSpPr txBox="1"/>
          <p:nvPr/>
        </p:nvSpPr>
        <p:spPr>
          <a:xfrm>
            <a:off x="5465134" y="4484960"/>
            <a:ext cx="2689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20,3%</a:t>
            </a:r>
            <a:r>
              <a:rPr lang="pt-BR" sz="1000" dirty="0"/>
              <a:t>  taxa de abertura dos e-</a:t>
            </a:r>
            <a:r>
              <a:rPr lang="pt-BR" sz="1000" dirty="0" err="1"/>
              <a:t>mkt</a:t>
            </a:r>
            <a:endParaRPr lang="pt-BR" sz="1000" dirty="0"/>
          </a:p>
        </p:txBody>
      </p:sp>
      <p:sp>
        <p:nvSpPr>
          <p:cNvPr id="108" name="Chave Direita 107">
            <a:extLst>
              <a:ext uri="{FF2B5EF4-FFF2-40B4-BE49-F238E27FC236}">
                <a16:creationId xmlns:a16="http://schemas.microsoft.com/office/drawing/2014/main" id="{BF9BC364-2599-4810-AABC-D277AF153988}"/>
              </a:ext>
            </a:extLst>
          </p:cNvPr>
          <p:cNvSpPr/>
          <p:nvPr/>
        </p:nvSpPr>
        <p:spPr>
          <a:xfrm rot="5400000">
            <a:off x="6439676" y="3727739"/>
            <a:ext cx="175099" cy="23390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32CC323-9DD8-4668-B458-163FCE64A45E}"/>
              </a:ext>
            </a:extLst>
          </p:cNvPr>
          <p:cNvSpPr txBox="1"/>
          <p:nvPr/>
        </p:nvSpPr>
        <p:spPr>
          <a:xfrm>
            <a:off x="5546645" y="5006076"/>
            <a:ext cx="1978504" cy="53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/>
              <a:t>BENCH DE MERCADO</a:t>
            </a:r>
          </a:p>
          <a:p>
            <a:pPr algn="ctr">
              <a:lnSpc>
                <a:spcPct val="150000"/>
              </a:lnSpc>
            </a:pPr>
            <a:r>
              <a:rPr lang="pt-BR" sz="1000" dirty="0"/>
              <a:t>Taxa de abertura: 10~20%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46D7AFD9-C839-4A5C-9046-F22022EA58F0}"/>
              </a:ext>
            </a:extLst>
          </p:cNvPr>
          <p:cNvSpPr txBox="1"/>
          <p:nvPr/>
        </p:nvSpPr>
        <p:spPr>
          <a:xfrm>
            <a:off x="447581" y="4885018"/>
            <a:ext cx="1246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 err="1"/>
              <a:t>Imp</a:t>
            </a:r>
            <a:r>
              <a:rPr lang="pt-BR" sz="1000" dirty="0"/>
              <a:t>% canais digitais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2430FD88-BD0A-41B3-BE2F-0EAD3F0C4A2D}"/>
              </a:ext>
            </a:extLst>
          </p:cNvPr>
          <p:cNvSpPr txBox="1"/>
          <p:nvPr/>
        </p:nvSpPr>
        <p:spPr>
          <a:xfrm>
            <a:off x="3799926" y="4821410"/>
            <a:ext cx="83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+10p.p</a:t>
            </a:r>
            <a:endParaRPr lang="pt-BR" dirty="0"/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180AB998-2BEB-42BA-BDCA-1A0194F86851}"/>
              </a:ext>
            </a:extLst>
          </p:cNvPr>
          <p:cNvSpPr txBox="1"/>
          <p:nvPr/>
        </p:nvSpPr>
        <p:spPr>
          <a:xfrm>
            <a:off x="1928022" y="4799715"/>
            <a:ext cx="64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-</a:t>
            </a:r>
            <a:endParaRPr lang="pt-B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eta: Curva para a Esquerda 2">
            <a:extLst>
              <a:ext uri="{FF2B5EF4-FFF2-40B4-BE49-F238E27FC236}">
                <a16:creationId xmlns:a16="http://schemas.microsoft.com/office/drawing/2014/main" id="{BC7CD4DC-3CA3-43FE-B707-299DD5ACEB04}"/>
              </a:ext>
            </a:extLst>
          </p:cNvPr>
          <p:cNvSpPr/>
          <p:nvPr/>
        </p:nvSpPr>
        <p:spPr>
          <a:xfrm rot="1301605">
            <a:off x="3941166" y="5211956"/>
            <a:ext cx="403505" cy="538391"/>
          </a:xfrm>
          <a:prstGeom prst="curvedLeftArrow">
            <a:avLst/>
          </a:prstGeom>
          <a:gradFill flip="none" rotWithShape="1">
            <a:gsLst>
              <a:gs pos="0">
                <a:srgbClr val="6FBFFF"/>
              </a:gs>
              <a:gs pos="98000">
                <a:srgbClr val="3C8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B153BC5-67AD-41B9-BA34-52381A34C0B6}"/>
              </a:ext>
            </a:extLst>
          </p:cNvPr>
          <p:cNvSpPr txBox="1"/>
          <p:nvPr/>
        </p:nvSpPr>
        <p:spPr>
          <a:xfrm>
            <a:off x="146726" y="5188628"/>
            <a:ext cx="3809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60% </a:t>
            </a:r>
            <a:r>
              <a:rPr lang="pt-BR" sz="1200" dirty="0">
                <a:sym typeface="Wingdings" panose="05000000000000000000" pitchFamily="2" charset="2"/>
              </a:rPr>
              <a:t>das vendas via canais digitais de </a:t>
            </a:r>
            <a:r>
              <a:rPr lang="pt-BR" sz="1200" dirty="0" err="1">
                <a:sym typeface="Wingdings" panose="05000000000000000000" pitchFamily="2" charset="2"/>
              </a:rPr>
              <a:t>Prevenar</a:t>
            </a:r>
            <a:r>
              <a:rPr lang="pt-BR" sz="1200" dirty="0">
                <a:sym typeface="Wingdings" panose="05000000000000000000" pitchFamily="2" charset="2"/>
              </a:rPr>
              <a:t> vieram de pacientes impactados pela campanha</a:t>
            </a:r>
            <a:endParaRPr lang="pt-BR" sz="1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21D90EA-B70F-A030-C496-7887ACA4501A}"/>
              </a:ext>
            </a:extLst>
          </p:cNvPr>
          <p:cNvSpPr txBox="1"/>
          <p:nvPr/>
        </p:nvSpPr>
        <p:spPr>
          <a:xfrm>
            <a:off x="60604" y="5774517"/>
            <a:ext cx="16818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solidFill>
                  <a:srgbClr val="111111"/>
                </a:solidFill>
              </a:rPr>
              <a:t>Fonte: Dados internos do cliente</a:t>
            </a:r>
          </a:p>
        </p:txBody>
      </p:sp>
    </p:spTree>
    <p:extLst>
      <p:ext uri="{BB962C8B-B14F-4D97-AF65-F5344CB8AC3E}">
        <p14:creationId xmlns:p14="http://schemas.microsoft.com/office/powerpoint/2010/main" val="419589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9" grpId="0"/>
      <p:bldP spid="11" grpId="0"/>
      <p:bldP spid="12" grpId="0"/>
      <p:bldP spid="13" grpId="0"/>
      <p:bldP spid="15" grpId="0"/>
      <p:bldP spid="16" grpId="0" animBg="1"/>
      <p:bldP spid="18" grpId="0" animBg="1"/>
      <p:bldP spid="28" grpId="0" animBg="1"/>
      <p:bldP spid="17" grpId="0" animBg="1"/>
      <p:bldP spid="22" grpId="0" animBg="1"/>
      <p:bldP spid="95" grpId="0"/>
      <p:bldP spid="59" grpId="0"/>
      <p:bldP spid="60" grpId="0"/>
      <p:bldP spid="61" grpId="0"/>
      <p:bldP spid="57" grpId="0"/>
      <p:bldP spid="63" grpId="0"/>
      <p:bldP spid="64" grpId="0"/>
      <p:bldP spid="65" grpId="0"/>
      <p:bldP spid="66" grpId="0"/>
      <p:bldP spid="68" grpId="0"/>
      <p:bldP spid="70" grpId="0"/>
      <p:bldP spid="72" grpId="0"/>
      <p:bldP spid="78" grpId="0"/>
      <p:bldP spid="77" grpId="0"/>
      <p:bldP spid="90" grpId="0"/>
      <p:bldP spid="91" grpId="0"/>
      <p:bldP spid="99" grpId="0"/>
      <p:bldP spid="100" grpId="0"/>
      <p:bldP spid="101" grpId="0"/>
      <p:bldP spid="102" grpId="0"/>
      <p:bldP spid="104" grpId="0"/>
      <p:bldP spid="105" grpId="0"/>
      <p:bldP spid="107" grpId="0"/>
      <p:bldP spid="108" grpId="0" animBg="1"/>
      <p:bldP spid="110" grpId="0"/>
      <p:bldP spid="111" grpId="0"/>
      <p:bldP spid="112" grpId="0"/>
      <p:bldP spid="114" grpId="0"/>
      <p:bldP spid="3" grpId="0" animBg="1"/>
      <p:bldP spid="11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aixaDeTexto 68">
            <a:extLst>
              <a:ext uri="{FF2B5EF4-FFF2-40B4-BE49-F238E27FC236}">
                <a16:creationId xmlns:a16="http://schemas.microsoft.com/office/drawing/2014/main" id="{EC3C4C97-CE19-41EA-8A8B-00A176E3C7D5}"/>
              </a:ext>
            </a:extLst>
          </p:cNvPr>
          <p:cNvSpPr txBox="1"/>
          <p:nvPr/>
        </p:nvSpPr>
        <p:spPr>
          <a:xfrm>
            <a:off x="10594752" y="4615729"/>
            <a:ext cx="152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 err="1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Storytelling</a:t>
            </a:r>
            <a:endParaRPr lang="pt-BR" sz="1200" b="1" dirty="0">
              <a:solidFill>
                <a:srgbClr val="0000FF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Setembro Amarelo</a:t>
            </a:r>
          </a:p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   </a:t>
            </a:r>
            <a:endParaRPr lang="pt-BR" sz="1200" dirty="0"/>
          </a:p>
        </p:txBody>
      </p:sp>
      <p:sp>
        <p:nvSpPr>
          <p:cNvPr id="79" name="TextBox 14">
            <a:extLst>
              <a:ext uri="{FF2B5EF4-FFF2-40B4-BE49-F238E27FC236}">
                <a16:creationId xmlns:a16="http://schemas.microsoft.com/office/drawing/2014/main" id="{A1383E10-0913-4A9E-87E0-C63068DCDFD7}"/>
              </a:ext>
            </a:extLst>
          </p:cNvPr>
          <p:cNvSpPr txBox="1"/>
          <p:nvPr/>
        </p:nvSpPr>
        <p:spPr>
          <a:xfrm>
            <a:off x="1607077" y="3698402"/>
            <a:ext cx="3188359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RESULTADOS QUANTITAVOS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64E81-ED95-9D46-8749-B2EAF332D4D2}"/>
              </a:ext>
            </a:extLst>
          </p:cNvPr>
          <p:cNvCxnSpPr/>
          <p:nvPr/>
        </p:nvCxnSpPr>
        <p:spPr>
          <a:xfrm>
            <a:off x="1588" y="1500324"/>
            <a:ext cx="12188825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954984-C39D-C541-9052-BCEFB7EABDA5}"/>
              </a:ext>
            </a:extLst>
          </p:cNvPr>
          <p:cNvSpPr txBox="1"/>
          <p:nvPr/>
        </p:nvSpPr>
        <p:spPr>
          <a:xfrm>
            <a:off x="1363036" y="1994377"/>
            <a:ext cx="2103120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CATEGORIA DE INTERESSE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39836-287E-864B-A584-BA8D7741478C}"/>
              </a:ext>
            </a:extLst>
          </p:cNvPr>
          <p:cNvSpPr txBox="1"/>
          <p:nvPr/>
        </p:nvSpPr>
        <p:spPr>
          <a:xfrm>
            <a:off x="3857384" y="1994377"/>
            <a:ext cx="106952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PORTFÓLIO </a:t>
            </a:r>
          </a:p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PFIZER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6F8BE-7A44-8B4B-9BDA-B0829093CF78}"/>
              </a:ext>
            </a:extLst>
          </p:cNvPr>
          <p:cNvSpPr txBox="1"/>
          <p:nvPr/>
        </p:nvSpPr>
        <p:spPr>
          <a:xfrm>
            <a:off x="5610097" y="1994377"/>
            <a:ext cx="210312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AWARENESS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650F0-9092-6D46-857D-814767AA9B99}"/>
              </a:ext>
            </a:extLst>
          </p:cNvPr>
          <p:cNvSpPr txBox="1"/>
          <p:nvPr/>
        </p:nvSpPr>
        <p:spPr>
          <a:xfrm>
            <a:off x="8996381" y="1994377"/>
            <a:ext cx="2103120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INSIGHTS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C9901CF-5887-CB44-A8E4-1E28E96E70FD}"/>
              </a:ext>
            </a:extLst>
          </p:cNvPr>
          <p:cNvSpPr/>
          <p:nvPr/>
        </p:nvSpPr>
        <p:spPr>
          <a:xfrm>
            <a:off x="1945422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C6CE47-9736-004B-8A16-447C8B33D9B7}"/>
              </a:ext>
            </a:extLst>
          </p:cNvPr>
          <p:cNvSpPr/>
          <p:nvPr/>
        </p:nvSpPr>
        <p:spPr>
          <a:xfrm>
            <a:off x="3933288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703AE3-FD68-9C4D-AB0E-4DD26CED49E0}"/>
              </a:ext>
            </a:extLst>
          </p:cNvPr>
          <p:cNvSpPr/>
          <p:nvPr/>
        </p:nvSpPr>
        <p:spPr>
          <a:xfrm>
            <a:off x="9616865" y="1064351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C2D059C4-8EFF-432D-8E17-01BF8958B0A5}"/>
              </a:ext>
            </a:extLst>
          </p:cNvPr>
          <p:cNvSpPr txBox="1"/>
          <p:nvPr/>
        </p:nvSpPr>
        <p:spPr>
          <a:xfrm>
            <a:off x="3720225" y="306186"/>
            <a:ext cx="4751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3000" b="1" dirty="0">
                <a:solidFill>
                  <a:srgbClr val="00B0F0"/>
                </a:solidFill>
                <a:latin typeface="Poppins" pitchFamily="2" charset="77"/>
                <a:cs typeface="Poppins" pitchFamily="2" charset="77"/>
              </a:rPr>
              <a:t>HIGHLIGHTS &amp; INSIGHTS</a:t>
            </a:r>
          </a:p>
        </p:txBody>
      </p:sp>
      <p:sp>
        <p:nvSpPr>
          <p:cNvPr id="17" name="Freeform 202">
            <a:extLst>
              <a:ext uri="{FF2B5EF4-FFF2-40B4-BE49-F238E27FC236}">
                <a16:creationId xmlns:a16="http://schemas.microsoft.com/office/drawing/2014/main" id="{791D2EBD-2843-CC47-85E5-B5167F4DC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90497" y="1252204"/>
            <a:ext cx="503920" cy="486443"/>
          </a:xfrm>
          <a:custGeom>
            <a:avLst/>
            <a:gdLst>
              <a:gd name="T0" fmla="*/ 2147483646 w 842"/>
              <a:gd name="T1" fmla="*/ 2147483646 h 812"/>
              <a:gd name="T2" fmla="*/ 2147483646 w 842"/>
              <a:gd name="T3" fmla="*/ 2147483646 h 812"/>
              <a:gd name="T4" fmla="*/ 2147483646 w 842"/>
              <a:gd name="T5" fmla="*/ 2147483646 h 812"/>
              <a:gd name="T6" fmla="*/ 2147483646 w 842"/>
              <a:gd name="T7" fmla="*/ 2147483646 h 812"/>
              <a:gd name="T8" fmla="*/ 2147483646 w 842"/>
              <a:gd name="T9" fmla="*/ 2147483646 h 812"/>
              <a:gd name="T10" fmla="*/ 2147483646 w 842"/>
              <a:gd name="T11" fmla="*/ 2147483646 h 812"/>
              <a:gd name="T12" fmla="*/ 2147483646 w 842"/>
              <a:gd name="T13" fmla="*/ 2147483646 h 812"/>
              <a:gd name="T14" fmla="*/ 2147483646 w 842"/>
              <a:gd name="T15" fmla="*/ 2147483646 h 812"/>
              <a:gd name="T16" fmla="*/ 2147483646 w 842"/>
              <a:gd name="T17" fmla="*/ 2147483646 h 812"/>
              <a:gd name="T18" fmla="*/ 2147483646 w 842"/>
              <a:gd name="T19" fmla="*/ 2147483646 h 812"/>
              <a:gd name="T20" fmla="*/ 2147483646 w 842"/>
              <a:gd name="T21" fmla="*/ 2147483646 h 812"/>
              <a:gd name="T22" fmla="*/ 2147483646 w 842"/>
              <a:gd name="T23" fmla="*/ 2147483646 h 812"/>
              <a:gd name="T24" fmla="*/ 2147483646 w 842"/>
              <a:gd name="T25" fmla="*/ 2147483646 h 812"/>
              <a:gd name="T26" fmla="*/ 2147483646 w 842"/>
              <a:gd name="T27" fmla="*/ 2147483646 h 812"/>
              <a:gd name="T28" fmla="*/ 2147483646 w 842"/>
              <a:gd name="T29" fmla="*/ 2147483646 h 812"/>
              <a:gd name="T30" fmla="*/ 2147483646 w 842"/>
              <a:gd name="T31" fmla="*/ 2147483646 h 812"/>
              <a:gd name="T32" fmla="*/ 2147483646 w 842"/>
              <a:gd name="T33" fmla="*/ 2147483646 h 812"/>
              <a:gd name="T34" fmla="*/ 2147483646 w 842"/>
              <a:gd name="T35" fmla="*/ 2147483646 h 812"/>
              <a:gd name="T36" fmla="*/ 2147483646 w 842"/>
              <a:gd name="T37" fmla="*/ 2147483646 h 812"/>
              <a:gd name="T38" fmla="*/ 2147483646 w 842"/>
              <a:gd name="T39" fmla="*/ 2147483646 h 812"/>
              <a:gd name="T40" fmla="*/ 2147483646 w 842"/>
              <a:gd name="T41" fmla="*/ 2147483646 h 812"/>
              <a:gd name="T42" fmla="*/ 2147483646 w 842"/>
              <a:gd name="T43" fmla="*/ 2147483646 h 812"/>
              <a:gd name="T44" fmla="*/ 2147483646 w 842"/>
              <a:gd name="T45" fmla="*/ 2147483646 h 812"/>
              <a:gd name="T46" fmla="*/ 2147483646 w 842"/>
              <a:gd name="T47" fmla="*/ 2147483646 h 812"/>
              <a:gd name="T48" fmla="*/ 2147483646 w 842"/>
              <a:gd name="T49" fmla="*/ 2147483646 h 812"/>
              <a:gd name="T50" fmla="*/ 2147483646 w 842"/>
              <a:gd name="T51" fmla="*/ 2147483646 h 812"/>
              <a:gd name="T52" fmla="*/ 2147483646 w 842"/>
              <a:gd name="T53" fmla="*/ 2147483646 h 812"/>
              <a:gd name="T54" fmla="*/ 2147483646 w 842"/>
              <a:gd name="T55" fmla="*/ 2147483646 h 812"/>
              <a:gd name="T56" fmla="*/ 2147483646 w 842"/>
              <a:gd name="T57" fmla="*/ 2147483646 h 812"/>
              <a:gd name="T58" fmla="*/ 2147483646 w 842"/>
              <a:gd name="T59" fmla="*/ 2147483646 h 812"/>
              <a:gd name="T60" fmla="*/ 2147483646 w 842"/>
              <a:gd name="T61" fmla="*/ 2147483646 h 812"/>
              <a:gd name="T62" fmla="*/ 2147483646 w 842"/>
              <a:gd name="T63" fmla="*/ 2147483646 h 812"/>
              <a:gd name="T64" fmla="*/ 2147483646 w 842"/>
              <a:gd name="T65" fmla="*/ 2147483646 h 812"/>
              <a:gd name="T66" fmla="*/ 2147483646 w 842"/>
              <a:gd name="T67" fmla="*/ 2147483646 h 812"/>
              <a:gd name="T68" fmla="*/ 2147483646 w 842"/>
              <a:gd name="T69" fmla="*/ 2147483646 h 812"/>
              <a:gd name="T70" fmla="*/ 2147483646 w 842"/>
              <a:gd name="T71" fmla="*/ 2147483646 h 812"/>
              <a:gd name="T72" fmla="*/ 2147483646 w 842"/>
              <a:gd name="T73" fmla="*/ 2147483646 h 812"/>
              <a:gd name="T74" fmla="*/ 2147483646 w 842"/>
              <a:gd name="T75" fmla="*/ 2147483646 h 812"/>
              <a:gd name="T76" fmla="*/ 2147483646 w 842"/>
              <a:gd name="T77" fmla="*/ 2147483646 h 812"/>
              <a:gd name="T78" fmla="*/ 2147483646 w 842"/>
              <a:gd name="T79" fmla="*/ 2147483646 h 812"/>
              <a:gd name="T80" fmla="*/ 2147483646 w 842"/>
              <a:gd name="T81" fmla="*/ 2147483646 h 812"/>
              <a:gd name="T82" fmla="*/ 2147483646 w 842"/>
              <a:gd name="T83" fmla="*/ 2147483646 h 812"/>
              <a:gd name="T84" fmla="*/ 2147483646 w 842"/>
              <a:gd name="T85" fmla="*/ 2147483646 h 812"/>
              <a:gd name="T86" fmla="*/ 2147483646 w 842"/>
              <a:gd name="T87" fmla="*/ 2147483646 h 812"/>
              <a:gd name="T88" fmla="*/ 2147483646 w 842"/>
              <a:gd name="T89" fmla="*/ 2147483646 h 812"/>
              <a:gd name="T90" fmla="*/ 2147483646 w 842"/>
              <a:gd name="T91" fmla="*/ 2147483646 h 812"/>
              <a:gd name="T92" fmla="*/ 2147483646 w 842"/>
              <a:gd name="T93" fmla="*/ 2147483646 h 812"/>
              <a:gd name="T94" fmla="*/ 2147483646 w 842"/>
              <a:gd name="T95" fmla="*/ 2147483646 h 812"/>
              <a:gd name="T96" fmla="*/ 2147483646 w 842"/>
              <a:gd name="T97" fmla="*/ 2147483646 h 812"/>
              <a:gd name="T98" fmla="*/ 2147483646 w 842"/>
              <a:gd name="T99" fmla="*/ 2147483646 h 812"/>
              <a:gd name="T100" fmla="*/ 2147483646 w 842"/>
              <a:gd name="T101" fmla="*/ 2147483646 h 812"/>
              <a:gd name="T102" fmla="*/ 2147483646 w 842"/>
              <a:gd name="T103" fmla="*/ 2147483646 h 812"/>
              <a:gd name="T104" fmla="*/ 2147483646 w 842"/>
              <a:gd name="T105" fmla="*/ 2147483646 h 812"/>
              <a:gd name="T106" fmla="*/ 2147483646 w 842"/>
              <a:gd name="T107" fmla="*/ 2147483646 h 81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42" h="812">
                <a:moveTo>
                  <a:pt x="799" y="529"/>
                </a:moveTo>
                <a:lnTo>
                  <a:pt x="799" y="529"/>
                </a:lnTo>
                <a:cubicBezTo>
                  <a:pt x="795" y="538"/>
                  <a:pt x="761" y="544"/>
                  <a:pt x="667" y="514"/>
                </a:cubicBezTo>
                <a:cubicBezTo>
                  <a:pt x="662" y="512"/>
                  <a:pt x="656" y="510"/>
                  <a:pt x="652" y="508"/>
                </a:cubicBezTo>
                <a:cubicBezTo>
                  <a:pt x="677" y="479"/>
                  <a:pt x="696" y="446"/>
                  <a:pt x="709" y="410"/>
                </a:cubicBezTo>
                <a:cubicBezTo>
                  <a:pt x="793" y="481"/>
                  <a:pt x="806" y="518"/>
                  <a:pt x="799" y="529"/>
                </a:cubicBezTo>
                <a:close/>
                <a:moveTo>
                  <a:pt x="626" y="499"/>
                </a:moveTo>
                <a:lnTo>
                  <a:pt x="626" y="499"/>
                </a:lnTo>
                <a:cubicBezTo>
                  <a:pt x="572" y="478"/>
                  <a:pt x="509" y="449"/>
                  <a:pt x="445" y="415"/>
                </a:cubicBezTo>
                <a:cubicBezTo>
                  <a:pt x="454" y="411"/>
                  <a:pt x="463" y="405"/>
                  <a:pt x="472" y="400"/>
                </a:cubicBezTo>
                <a:cubicBezTo>
                  <a:pt x="544" y="359"/>
                  <a:pt x="628" y="303"/>
                  <a:pt x="696" y="249"/>
                </a:cubicBezTo>
                <a:cubicBezTo>
                  <a:pt x="701" y="268"/>
                  <a:pt x="703" y="288"/>
                  <a:pt x="703" y="307"/>
                </a:cubicBezTo>
                <a:cubicBezTo>
                  <a:pt x="703" y="379"/>
                  <a:pt x="676" y="447"/>
                  <a:pt x="626" y="499"/>
                </a:cubicBezTo>
                <a:close/>
                <a:moveTo>
                  <a:pt x="578" y="585"/>
                </a:moveTo>
                <a:lnTo>
                  <a:pt x="263" y="585"/>
                </a:lnTo>
                <a:cubicBezTo>
                  <a:pt x="257" y="560"/>
                  <a:pt x="246" y="538"/>
                  <a:pt x="230" y="518"/>
                </a:cubicBezTo>
                <a:cubicBezTo>
                  <a:pt x="288" y="496"/>
                  <a:pt x="353" y="465"/>
                  <a:pt x="420" y="429"/>
                </a:cubicBezTo>
                <a:cubicBezTo>
                  <a:pt x="487" y="465"/>
                  <a:pt x="551" y="496"/>
                  <a:pt x="610" y="518"/>
                </a:cubicBezTo>
                <a:cubicBezTo>
                  <a:pt x="594" y="539"/>
                  <a:pt x="584" y="560"/>
                  <a:pt x="578" y="585"/>
                </a:cubicBezTo>
                <a:close/>
                <a:moveTo>
                  <a:pt x="573" y="627"/>
                </a:moveTo>
                <a:lnTo>
                  <a:pt x="573" y="652"/>
                </a:lnTo>
                <a:lnTo>
                  <a:pt x="323" y="652"/>
                </a:lnTo>
                <a:cubicBezTo>
                  <a:pt x="316" y="652"/>
                  <a:pt x="310" y="658"/>
                  <a:pt x="310" y="664"/>
                </a:cubicBezTo>
                <a:cubicBezTo>
                  <a:pt x="310" y="671"/>
                  <a:pt x="316" y="677"/>
                  <a:pt x="323" y="677"/>
                </a:cubicBezTo>
                <a:lnTo>
                  <a:pt x="573" y="677"/>
                </a:lnTo>
                <a:lnTo>
                  <a:pt x="573" y="714"/>
                </a:lnTo>
                <a:cubicBezTo>
                  <a:pt x="573" y="716"/>
                  <a:pt x="570" y="718"/>
                  <a:pt x="568" y="718"/>
                </a:cubicBezTo>
                <a:lnTo>
                  <a:pt x="273" y="718"/>
                </a:lnTo>
                <a:cubicBezTo>
                  <a:pt x="271" y="718"/>
                  <a:pt x="269" y="716"/>
                  <a:pt x="269" y="714"/>
                </a:cubicBezTo>
                <a:lnTo>
                  <a:pt x="269" y="629"/>
                </a:lnTo>
                <a:cubicBezTo>
                  <a:pt x="269" y="622"/>
                  <a:pt x="268" y="616"/>
                  <a:pt x="267" y="609"/>
                </a:cubicBezTo>
                <a:lnTo>
                  <a:pt x="574" y="609"/>
                </a:lnTo>
                <a:cubicBezTo>
                  <a:pt x="573" y="615"/>
                  <a:pt x="573" y="621"/>
                  <a:pt x="573" y="627"/>
                </a:cubicBezTo>
                <a:lnTo>
                  <a:pt x="483" y="787"/>
                </a:lnTo>
                <a:lnTo>
                  <a:pt x="358" y="787"/>
                </a:lnTo>
                <a:cubicBezTo>
                  <a:pt x="332" y="787"/>
                  <a:pt x="309" y="768"/>
                  <a:pt x="303" y="742"/>
                </a:cubicBezTo>
                <a:lnTo>
                  <a:pt x="539" y="742"/>
                </a:lnTo>
                <a:cubicBezTo>
                  <a:pt x="533" y="768"/>
                  <a:pt x="510" y="787"/>
                  <a:pt x="483" y="787"/>
                </a:cubicBezTo>
                <a:lnTo>
                  <a:pt x="573" y="627"/>
                </a:lnTo>
                <a:close/>
                <a:moveTo>
                  <a:pt x="137" y="307"/>
                </a:moveTo>
                <a:lnTo>
                  <a:pt x="137" y="307"/>
                </a:lnTo>
                <a:cubicBezTo>
                  <a:pt x="137" y="288"/>
                  <a:pt x="139" y="268"/>
                  <a:pt x="143" y="249"/>
                </a:cubicBezTo>
                <a:cubicBezTo>
                  <a:pt x="204" y="299"/>
                  <a:pt x="282" y="351"/>
                  <a:pt x="367" y="400"/>
                </a:cubicBezTo>
                <a:cubicBezTo>
                  <a:pt x="376" y="405"/>
                  <a:pt x="385" y="411"/>
                  <a:pt x="394" y="415"/>
                </a:cubicBezTo>
                <a:cubicBezTo>
                  <a:pt x="329" y="449"/>
                  <a:pt x="267" y="478"/>
                  <a:pt x="213" y="499"/>
                </a:cubicBezTo>
                <a:cubicBezTo>
                  <a:pt x="164" y="447"/>
                  <a:pt x="137" y="379"/>
                  <a:pt x="137" y="307"/>
                </a:cubicBezTo>
                <a:close/>
                <a:moveTo>
                  <a:pt x="173" y="514"/>
                </a:moveTo>
                <a:lnTo>
                  <a:pt x="173" y="514"/>
                </a:lnTo>
                <a:cubicBezTo>
                  <a:pt x="79" y="544"/>
                  <a:pt x="45" y="538"/>
                  <a:pt x="40" y="529"/>
                </a:cubicBezTo>
                <a:cubicBezTo>
                  <a:pt x="34" y="518"/>
                  <a:pt x="48" y="481"/>
                  <a:pt x="130" y="410"/>
                </a:cubicBezTo>
                <a:cubicBezTo>
                  <a:pt x="143" y="446"/>
                  <a:pt x="162" y="479"/>
                  <a:pt x="188" y="508"/>
                </a:cubicBezTo>
                <a:cubicBezTo>
                  <a:pt x="182" y="510"/>
                  <a:pt x="178" y="512"/>
                  <a:pt x="173" y="514"/>
                </a:cubicBezTo>
                <a:close/>
                <a:moveTo>
                  <a:pt x="119" y="197"/>
                </a:moveTo>
                <a:lnTo>
                  <a:pt x="119" y="197"/>
                </a:lnTo>
                <a:cubicBezTo>
                  <a:pt x="45" y="131"/>
                  <a:pt x="34" y="99"/>
                  <a:pt x="40" y="89"/>
                </a:cubicBezTo>
                <a:cubicBezTo>
                  <a:pt x="45" y="79"/>
                  <a:pt x="83" y="73"/>
                  <a:pt x="186" y="108"/>
                </a:cubicBezTo>
                <a:cubicBezTo>
                  <a:pt x="162" y="137"/>
                  <a:pt x="142" y="171"/>
                  <a:pt x="129" y="206"/>
                </a:cubicBezTo>
                <a:cubicBezTo>
                  <a:pt x="126" y="204"/>
                  <a:pt x="122" y="200"/>
                  <a:pt x="119" y="197"/>
                </a:cubicBezTo>
                <a:close/>
                <a:moveTo>
                  <a:pt x="420" y="24"/>
                </a:moveTo>
                <a:lnTo>
                  <a:pt x="420" y="24"/>
                </a:lnTo>
                <a:cubicBezTo>
                  <a:pt x="546" y="24"/>
                  <a:pt x="654" y="109"/>
                  <a:pt x="689" y="223"/>
                </a:cubicBezTo>
                <a:cubicBezTo>
                  <a:pt x="634" y="269"/>
                  <a:pt x="557" y="324"/>
                  <a:pt x="461" y="378"/>
                </a:cubicBezTo>
                <a:cubicBezTo>
                  <a:pt x="446" y="386"/>
                  <a:pt x="434" y="394"/>
                  <a:pt x="420" y="402"/>
                </a:cubicBezTo>
                <a:cubicBezTo>
                  <a:pt x="406" y="394"/>
                  <a:pt x="393" y="386"/>
                  <a:pt x="379" y="378"/>
                </a:cubicBezTo>
                <a:cubicBezTo>
                  <a:pt x="291" y="328"/>
                  <a:pt x="211" y="274"/>
                  <a:pt x="150" y="223"/>
                </a:cubicBezTo>
                <a:cubicBezTo>
                  <a:pt x="186" y="108"/>
                  <a:pt x="293" y="24"/>
                  <a:pt x="420" y="24"/>
                </a:cubicBezTo>
                <a:close/>
                <a:moveTo>
                  <a:pt x="799" y="89"/>
                </a:moveTo>
                <a:lnTo>
                  <a:pt x="799" y="89"/>
                </a:lnTo>
                <a:cubicBezTo>
                  <a:pt x="808" y="105"/>
                  <a:pt x="778" y="148"/>
                  <a:pt x="710" y="207"/>
                </a:cubicBezTo>
                <a:cubicBezTo>
                  <a:pt x="697" y="171"/>
                  <a:pt x="678" y="137"/>
                  <a:pt x="653" y="108"/>
                </a:cubicBezTo>
                <a:cubicBezTo>
                  <a:pt x="756" y="73"/>
                  <a:pt x="795" y="79"/>
                  <a:pt x="799" y="89"/>
                </a:cubicBezTo>
                <a:close/>
                <a:moveTo>
                  <a:pt x="716" y="384"/>
                </a:moveTo>
                <a:lnTo>
                  <a:pt x="716" y="384"/>
                </a:lnTo>
                <a:cubicBezTo>
                  <a:pt x="723" y="359"/>
                  <a:pt x="727" y="334"/>
                  <a:pt x="727" y="307"/>
                </a:cubicBezTo>
                <a:cubicBezTo>
                  <a:pt x="727" y="281"/>
                  <a:pt x="723" y="256"/>
                  <a:pt x="718" y="232"/>
                </a:cubicBezTo>
                <a:cubicBezTo>
                  <a:pt x="791" y="171"/>
                  <a:pt x="841" y="111"/>
                  <a:pt x="821" y="77"/>
                </a:cubicBezTo>
                <a:cubicBezTo>
                  <a:pt x="804" y="46"/>
                  <a:pt x="740" y="50"/>
                  <a:pt x="635" y="88"/>
                </a:cubicBezTo>
                <a:cubicBezTo>
                  <a:pt x="580" y="34"/>
                  <a:pt x="504" y="0"/>
                  <a:pt x="420" y="0"/>
                </a:cubicBezTo>
                <a:cubicBezTo>
                  <a:pt x="335" y="0"/>
                  <a:pt x="259" y="34"/>
                  <a:pt x="204" y="88"/>
                </a:cubicBezTo>
                <a:cubicBezTo>
                  <a:pt x="99" y="50"/>
                  <a:pt x="36" y="46"/>
                  <a:pt x="18" y="77"/>
                </a:cubicBezTo>
                <a:cubicBezTo>
                  <a:pt x="2" y="104"/>
                  <a:pt x="31" y="151"/>
                  <a:pt x="102" y="215"/>
                </a:cubicBezTo>
                <a:cubicBezTo>
                  <a:pt x="108" y="221"/>
                  <a:pt x="114" y="226"/>
                  <a:pt x="122" y="232"/>
                </a:cubicBezTo>
                <a:cubicBezTo>
                  <a:pt x="116" y="256"/>
                  <a:pt x="112" y="281"/>
                  <a:pt x="112" y="307"/>
                </a:cubicBezTo>
                <a:cubicBezTo>
                  <a:pt x="112" y="334"/>
                  <a:pt x="117" y="359"/>
                  <a:pt x="122" y="384"/>
                </a:cubicBezTo>
                <a:cubicBezTo>
                  <a:pt x="36" y="457"/>
                  <a:pt x="0" y="509"/>
                  <a:pt x="18" y="540"/>
                </a:cubicBezTo>
                <a:cubicBezTo>
                  <a:pt x="26" y="553"/>
                  <a:pt x="42" y="560"/>
                  <a:pt x="68" y="560"/>
                </a:cubicBezTo>
                <a:cubicBezTo>
                  <a:pt x="95" y="560"/>
                  <a:pt x="133" y="552"/>
                  <a:pt x="180" y="536"/>
                </a:cubicBezTo>
                <a:cubicBezTo>
                  <a:pt x="189" y="534"/>
                  <a:pt x="197" y="531"/>
                  <a:pt x="205" y="529"/>
                </a:cubicBezTo>
                <a:cubicBezTo>
                  <a:pt x="231" y="556"/>
                  <a:pt x="245" y="591"/>
                  <a:pt x="245" y="629"/>
                </a:cubicBezTo>
                <a:lnTo>
                  <a:pt x="245" y="714"/>
                </a:lnTo>
                <a:cubicBezTo>
                  <a:pt x="245" y="730"/>
                  <a:pt x="258" y="742"/>
                  <a:pt x="273" y="742"/>
                </a:cubicBezTo>
                <a:lnTo>
                  <a:pt x="279" y="742"/>
                </a:lnTo>
                <a:cubicBezTo>
                  <a:pt x="284" y="781"/>
                  <a:pt x="317" y="811"/>
                  <a:pt x="358" y="811"/>
                </a:cubicBezTo>
                <a:lnTo>
                  <a:pt x="483" y="811"/>
                </a:lnTo>
                <a:cubicBezTo>
                  <a:pt x="523" y="811"/>
                  <a:pt x="557" y="781"/>
                  <a:pt x="563" y="742"/>
                </a:cubicBezTo>
                <a:lnTo>
                  <a:pt x="568" y="742"/>
                </a:lnTo>
                <a:cubicBezTo>
                  <a:pt x="584" y="742"/>
                  <a:pt x="598" y="730"/>
                  <a:pt x="598" y="714"/>
                </a:cubicBezTo>
                <a:lnTo>
                  <a:pt x="598" y="627"/>
                </a:lnTo>
                <a:cubicBezTo>
                  <a:pt x="598" y="591"/>
                  <a:pt x="610" y="555"/>
                  <a:pt x="634" y="529"/>
                </a:cubicBezTo>
                <a:cubicBezTo>
                  <a:pt x="643" y="531"/>
                  <a:pt x="651" y="534"/>
                  <a:pt x="659" y="536"/>
                </a:cubicBezTo>
                <a:cubicBezTo>
                  <a:pt x="706" y="552"/>
                  <a:pt x="745" y="560"/>
                  <a:pt x="772" y="560"/>
                </a:cubicBezTo>
                <a:cubicBezTo>
                  <a:pt x="797" y="560"/>
                  <a:pt x="814" y="553"/>
                  <a:pt x="821" y="540"/>
                </a:cubicBezTo>
                <a:cubicBezTo>
                  <a:pt x="839" y="509"/>
                  <a:pt x="804" y="457"/>
                  <a:pt x="716" y="3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B3B3B3"/>
              </a:solidFill>
              <a:latin typeface="Lato Light" panose="020F0502020204030203" pitchFamily="34" charset="0"/>
            </a:endParaRPr>
          </a:p>
        </p:txBody>
      </p:sp>
      <p:pic>
        <p:nvPicPr>
          <p:cNvPr id="43" name="Imagem 42" descr="Logotipo&#10;&#10;Descrição gerada automaticamente">
            <a:extLst>
              <a:ext uri="{FF2B5EF4-FFF2-40B4-BE49-F238E27FC236}">
                <a16:creationId xmlns:a16="http://schemas.microsoft.com/office/drawing/2014/main" id="{C9350966-1EB1-436A-88E4-25ABBA395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32" y="1377056"/>
            <a:ext cx="597299" cy="2465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8481422-9F15-4CF2-9E5D-EA55BFC4282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15028" y="1216100"/>
            <a:ext cx="518580" cy="51858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9B9E6F5-06EF-5945-8789-29FE20E5FBD6}"/>
              </a:ext>
            </a:extLst>
          </p:cNvPr>
          <p:cNvSpPr/>
          <p:nvPr/>
        </p:nvSpPr>
        <p:spPr>
          <a:xfrm>
            <a:off x="6226000" y="1069248"/>
            <a:ext cx="862149" cy="8621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dirty="0">
              <a:solidFill>
                <a:srgbClr val="FFFFFF"/>
              </a:solidFill>
              <a:latin typeface="Lato Light" panose="020F0502020204030203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D3520A2-05F6-47CF-B4C5-9E10DFC41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157" t="24653" r="19231" b="29063"/>
          <a:stretch/>
        </p:blipFill>
        <p:spPr>
          <a:xfrm>
            <a:off x="6373139" y="1252204"/>
            <a:ext cx="559722" cy="468000"/>
          </a:xfrm>
          <a:prstGeom prst="rect">
            <a:avLst/>
          </a:prstGeom>
        </p:spPr>
      </p:pic>
      <p:sp>
        <p:nvSpPr>
          <p:cNvPr id="93" name="Retângulo 92">
            <a:extLst>
              <a:ext uri="{FF2B5EF4-FFF2-40B4-BE49-F238E27FC236}">
                <a16:creationId xmlns:a16="http://schemas.microsoft.com/office/drawing/2014/main" id="{A0A027CD-C3CF-4F32-9587-D7A6669AFA71}"/>
              </a:ext>
            </a:extLst>
          </p:cNvPr>
          <p:cNvSpPr/>
          <p:nvPr/>
        </p:nvSpPr>
        <p:spPr>
          <a:xfrm>
            <a:off x="32656" y="2486056"/>
            <a:ext cx="8214449" cy="35010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3A63E927-5DA3-4CCB-B917-3C1FB94315DD}"/>
              </a:ext>
            </a:extLst>
          </p:cNvPr>
          <p:cNvSpPr/>
          <p:nvPr/>
        </p:nvSpPr>
        <p:spPr>
          <a:xfrm>
            <a:off x="8335619" y="2486055"/>
            <a:ext cx="3742082" cy="35010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CC4C63AD-23CE-4ECC-BBA7-677A94362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72236"/>
            <a:ext cx="3493367" cy="485764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21E3BD33-FCA7-465F-B1CA-1F036AB8A7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96" t="16559" r="53729" b="16124"/>
          <a:stretch/>
        </p:blipFill>
        <p:spPr>
          <a:xfrm>
            <a:off x="107720" y="6034423"/>
            <a:ext cx="169928" cy="170300"/>
          </a:xfrm>
          <a:prstGeom prst="rect">
            <a:avLst/>
          </a:prstGeom>
        </p:spPr>
      </p:pic>
      <p:pic>
        <p:nvPicPr>
          <p:cNvPr id="94" name="Imagem 93">
            <a:extLst>
              <a:ext uri="{FF2B5EF4-FFF2-40B4-BE49-F238E27FC236}">
                <a16:creationId xmlns:a16="http://schemas.microsoft.com/office/drawing/2014/main" id="{DC7AD788-DFC7-4F08-A815-8C43859B0A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403" t="16391" r="8621" b="16291"/>
          <a:stretch/>
        </p:blipFill>
        <p:spPr>
          <a:xfrm>
            <a:off x="107720" y="6241267"/>
            <a:ext cx="169928" cy="170300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ABC1FB8F-DC43-4236-A70D-733A806B5326}"/>
              </a:ext>
            </a:extLst>
          </p:cNvPr>
          <p:cNvSpPr txBox="1"/>
          <p:nvPr/>
        </p:nvSpPr>
        <p:spPr>
          <a:xfrm>
            <a:off x="232507" y="6088413"/>
            <a:ext cx="168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Indica se houve ou não </a:t>
            </a:r>
            <a:r>
              <a:rPr lang="pt-BR" sz="600" b="1" dirty="0"/>
              <a:t>Incremento de vendas </a:t>
            </a:r>
            <a:r>
              <a:rPr lang="pt-BR" sz="600" dirty="0"/>
              <a:t>comparando grupo intervenção </a:t>
            </a:r>
            <a:r>
              <a:rPr lang="pt-BR" sz="600" dirty="0" err="1"/>
              <a:t>vs</a:t>
            </a:r>
            <a:r>
              <a:rPr lang="pt-BR" sz="600" dirty="0"/>
              <a:t> controle</a:t>
            </a: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A79C784D-9F6B-44FC-BDF2-0DE6786AE0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10788" y="4019184"/>
            <a:ext cx="284424" cy="2844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DDDCF4-1403-4F36-BFB1-0F42FF0E2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3548" y="2616442"/>
            <a:ext cx="1398930" cy="1289035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CA8C395E-5F9F-40AF-9F54-BB0E2C8B67D7}"/>
              </a:ext>
            </a:extLst>
          </p:cNvPr>
          <p:cNvSpPr txBox="1"/>
          <p:nvPr/>
        </p:nvSpPr>
        <p:spPr>
          <a:xfrm rot="19181398">
            <a:off x="8746399" y="2841519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SERVIÇOS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FA7D12A-818B-4F63-91BE-42EC66A485B1}"/>
              </a:ext>
            </a:extLst>
          </p:cNvPr>
          <p:cNvSpPr txBox="1"/>
          <p:nvPr/>
        </p:nvSpPr>
        <p:spPr>
          <a:xfrm rot="2796921">
            <a:off x="9500541" y="2857171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NICHO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8E8BE7F-369B-4299-8A9B-E118EDDF713C}"/>
              </a:ext>
            </a:extLst>
          </p:cNvPr>
          <p:cNvSpPr txBox="1"/>
          <p:nvPr/>
        </p:nvSpPr>
        <p:spPr>
          <a:xfrm>
            <a:off x="9124931" y="3517818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+ IDENTIFICADO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EF90391-4A4A-466C-94FA-251A62592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3505" y="4348098"/>
            <a:ext cx="1400159" cy="1288800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3C11518B-4CCE-40DB-9080-FC4D55142C6E}"/>
              </a:ext>
            </a:extLst>
          </p:cNvPr>
          <p:cNvSpPr txBox="1"/>
          <p:nvPr/>
        </p:nvSpPr>
        <p:spPr>
          <a:xfrm rot="18378575">
            <a:off x="8754566" y="4626586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ABORDAGEM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D1A6E34-1BE1-41D0-B321-7FB9E675114D}"/>
              </a:ext>
            </a:extLst>
          </p:cNvPr>
          <p:cNvSpPr txBox="1"/>
          <p:nvPr/>
        </p:nvSpPr>
        <p:spPr>
          <a:xfrm rot="2897743">
            <a:off x="9816331" y="4637666"/>
            <a:ext cx="1237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TEMAS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A3880D-D3D8-4677-B50C-E68E8B7F3623}"/>
              </a:ext>
            </a:extLst>
          </p:cNvPr>
          <p:cNvSpPr txBox="1"/>
          <p:nvPr/>
        </p:nvSpPr>
        <p:spPr>
          <a:xfrm>
            <a:off x="9151767" y="5278258"/>
            <a:ext cx="189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111111"/>
                </a:solidFill>
              </a:rPr>
              <a:t>PERÍODO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FBB1C70-A4B7-4754-807C-2F0C870F8A4B}"/>
              </a:ext>
            </a:extLst>
          </p:cNvPr>
          <p:cNvSpPr txBox="1"/>
          <p:nvPr/>
        </p:nvSpPr>
        <p:spPr>
          <a:xfrm>
            <a:off x="8247342" y="2941946"/>
            <a:ext cx="1235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 err="1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Telepsicologia</a:t>
            </a:r>
            <a:endParaRPr lang="pt-BR" sz="1200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ECF1B2B9-8CF1-47D6-9D33-B578A4419A82}"/>
              </a:ext>
            </a:extLst>
          </p:cNvPr>
          <p:cNvSpPr txBox="1"/>
          <p:nvPr/>
        </p:nvSpPr>
        <p:spPr>
          <a:xfrm>
            <a:off x="9434945" y="3878117"/>
            <a:ext cx="1246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Pesquisa NPS</a:t>
            </a:r>
            <a:endParaRPr lang="pt-BR" sz="1200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D17566F-5AAB-484E-B042-28CBB7F390C6}"/>
              </a:ext>
            </a:extLst>
          </p:cNvPr>
          <p:cNvSpPr txBox="1"/>
          <p:nvPr/>
        </p:nvSpPr>
        <p:spPr>
          <a:xfrm>
            <a:off x="8294812" y="4733163"/>
            <a:ext cx="1142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 err="1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Omnichannel</a:t>
            </a:r>
            <a:endParaRPr lang="pt-BR" sz="1200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F2ECFC0-F7C2-4733-A197-158AE1FA08AE}"/>
              </a:ext>
            </a:extLst>
          </p:cNvPr>
          <p:cNvSpPr txBox="1"/>
          <p:nvPr/>
        </p:nvSpPr>
        <p:spPr>
          <a:xfrm>
            <a:off x="8722581" y="5656037"/>
            <a:ext cx="25780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Sazonalidade</a:t>
            </a:r>
            <a:endParaRPr lang="pt-BR" sz="1200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39D015AF-FD32-45C5-87FD-2D877F7249C3}"/>
              </a:ext>
            </a:extLst>
          </p:cNvPr>
          <p:cNvSpPr txBox="1"/>
          <p:nvPr/>
        </p:nvSpPr>
        <p:spPr>
          <a:xfrm>
            <a:off x="10638412" y="2875288"/>
            <a:ext cx="1395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Sul</a:t>
            </a:r>
          </a:p>
          <a:p>
            <a:pPr algn="ctr"/>
            <a:r>
              <a:rPr lang="pt-BR" sz="12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Maior incidência</a:t>
            </a:r>
            <a:endParaRPr lang="pt-BR" sz="1200" dirty="0"/>
          </a:p>
        </p:txBody>
      </p:sp>
      <p:pic>
        <p:nvPicPr>
          <p:cNvPr id="56" name="Imagem 55" descr="Logotipo&#10;&#10;Descrição gerada automaticamente">
            <a:extLst>
              <a:ext uri="{FF2B5EF4-FFF2-40B4-BE49-F238E27FC236}">
                <a16:creationId xmlns:a16="http://schemas.microsoft.com/office/drawing/2014/main" id="{F056BE2B-EA36-461D-B3B6-680D025B6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32" y="4111268"/>
            <a:ext cx="450165" cy="185805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B5D6D064-3549-4755-8A4D-557042713476}"/>
              </a:ext>
            </a:extLst>
          </p:cNvPr>
          <p:cNvSpPr txBox="1"/>
          <p:nvPr/>
        </p:nvSpPr>
        <p:spPr>
          <a:xfrm>
            <a:off x="447581" y="4429616"/>
            <a:ext cx="1246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Var% Sell Out Unid.</a:t>
            </a:r>
          </a:p>
        </p:txBody>
      </p:sp>
      <p:sp>
        <p:nvSpPr>
          <p:cNvPr id="77" name="Subtitle 2">
            <a:extLst>
              <a:ext uri="{FF2B5EF4-FFF2-40B4-BE49-F238E27FC236}">
                <a16:creationId xmlns:a16="http://schemas.microsoft.com/office/drawing/2014/main" id="{A0147113-9E64-4B3B-91BD-A4001BBFE819}"/>
              </a:ext>
            </a:extLst>
          </p:cNvPr>
          <p:cNvSpPr txBox="1">
            <a:spLocks/>
          </p:cNvSpPr>
          <p:nvPr/>
        </p:nvSpPr>
        <p:spPr>
          <a:xfrm>
            <a:off x="1642309" y="2703504"/>
            <a:ext cx="1824988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20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Create project brief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9A716763-1D42-45C8-BF28-2E25865F3707}"/>
              </a:ext>
            </a:extLst>
          </p:cNvPr>
          <p:cNvSpPr txBox="1"/>
          <p:nvPr/>
        </p:nvSpPr>
        <p:spPr>
          <a:xfrm>
            <a:off x="1722014" y="2791050"/>
            <a:ext cx="697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SNC</a:t>
            </a:r>
          </a:p>
          <a:p>
            <a:endParaRPr lang="pt-BR" sz="1100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623423A6-0331-454B-80D3-9AAD3418B5B1}"/>
              </a:ext>
            </a:extLst>
          </p:cNvPr>
          <p:cNvSpPr txBox="1"/>
          <p:nvPr/>
        </p:nvSpPr>
        <p:spPr>
          <a:xfrm>
            <a:off x="3453558" y="2687683"/>
            <a:ext cx="8594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PRISTIQ</a:t>
            </a:r>
          </a:p>
          <a:p>
            <a:r>
              <a:rPr lang="pt-BR" sz="1100" dirty="0"/>
              <a:t>ELIFORE</a:t>
            </a:r>
          </a:p>
          <a:p>
            <a:endParaRPr lang="pt-BR" sz="1100" dirty="0"/>
          </a:p>
        </p:txBody>
      </p:sp>
      <p:pic>
        <p:nvPicPr>
          <p:cNvPr id="97" name="Imagem 96">
            <a:extLst>
              <a:ext uri="{FF2B5EF4-FFF2-40B4-BE49-F238E27FC236}">
                <a16:creationId xmlns:a16="http://schemas.microsoft.com/office/drawing/2014/main" id="{36DAD91D-C759-423E-B14E-4C9857E990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96" t="16559" r="53729" b="16124"/>
          <a:stretch/>
        </p:blipFill>
        <p:spPr>
          <a:xfrm>
            <a:off x="2430388" y="2775652"/>
            <a:ext cx="284045" cy="284666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33F5B555-B62B-4B4A-A93A-2B25D893DA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96" t="16559" r="53729" b="16124"/>
          <a:stretch/>
        </p:blipFill>
        <p:spPr>
          <a:xfrm>
            <a:off x="4238327" y="2775652"/>
            <a:ext cx="284045" cy="284666"/>
          </a:xfrm>
          <a:prstGeom prst="rect">
            <a:avLst/>
          </a:prstGeom>
        </p:spPr>
      </p:pic>
      <p:sp>
        <p:nvSpPr>
          <p:cNvPr id="99" name="CaixaDeTexto 98">
            <a:extLst>
              <a:ext uri="{FF2B5EF4-FFF2-40B4-BE49-F238E27FC236}">
                <a16:creationId xmlns:a16="http://schemas.microsoft.com/office/drawing/2014/main" id="{270B243C-258C-4DF9-A11D-103A97838451}"/>
              </a:ext>
            </a:extLst>
          </p:cNvPr>
          <p:cNvSpPr txBox="1"/>
          <p:nvPr/>
        </p:nvSpPr>
        <p:spPr>
          <a:xfrm>
            <a:off x="82674" y="3147627"/>
            <a:ext cx="862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R$ 135.000</a:t>
            </a:r>
            <a:endParaRPr lang="pt-BR" sz="1050" dirty="0"/>
          </a:p>
        </p:txBody>
      </p:sp>
      <p:sp>
        <p:nvSpPr>
          <p:cNvPr id="100" name="TextBox 13">
            <a:extLst>
              <a:ext uri="{FF2B5EF4-FFF2-40B4-BE49-F238E27FC236}">
                <a16:creationId xmlns:a16="http://schemas.microsoft.com/office/drawing/2014/main" id="{49D176C1-E830-4B06-BCAC-24F24058444E}"/>
              </a:ext>
            </a:extLst>
          </p:cNvPr>
          <p:cNvSpPr txBox="1"/>
          <p:nvPr/>
        </p:nvSpPr>
        <p:spPr>
          <a:xfrm>
            <a:off x="-72668" y="2969259"/>
            <a:ext cx="1386819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0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INVESTIMENTO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45E893E9-2A2B-4956-9856-49564F0C0FDD}"/>
              </a:ext>
            </a:extLst>
          </p:cNvPr>
          <p:cNvSpPr txBox="1"/>
          <p:nvPr/>
        </p:nvSpPr>
        <p:spPr>
          <a:xfrm>
            <a:off x="1885367" y="4373861"/>
            <a:ext cx="775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+6,6%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AD98776E-E8A2-4D97-92AF-037237A70E28}"/>
              </a:ext>
            </a:extLst>
          </p:cNvPr>
          <p:cNvSpPr txBox="1"/>
          <p:nvPr/>
        </p:nvSpPr>
        <p:spPr>
          <a:xfrm>
            <a:off x="3847555" y="4340279"/>
            <a:ext cx="756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+4,2%</a:t>
            </a:r>
            <a:endParaRPr lang="pt-BR" dirty="0"/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D0B46B2-C9FE-4992-B0AF-11F43E135D85}"/>
              </a:ext>
            </a:extLst>
          </p:cNvPr>
          <p:cNvSpPr txBox="1"/>
          <p:nvPr/>
        </p:nvSpPr>
        <p:spPr>
          <a:xfrm>
            <a:off x="5312412" y="2714316"/>
            <a:ext cx="2569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400.000</a:t>
            </a:r>
            <a:r>
              <a:rPr lang="pt-BR" sz="1000" dirty="0"/>
              <a:t> pacientes impactados</a:t>
            </a:r>
          </a:p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  64.000 </a:t>
            </a:r>
            <a:r>
              <a:rPr lang="pt-BR" sz="1000" dirty="0"/>
              <a:t>via Instagram</a:t>
            </a:r>
          </a:p>
        </p:txBody>
      </p:sp>
      <p:sp>
        <p:nvSpPr>
          <p:cNvPr id="105" name="TextBox 14">
            <a:extLst>
              <a:ext uri="{FF2B5EF4-FFF2-40B4-BE49-F238E27FC236}">
                <a16:creationId xmlns:a16="http://schemas.microsoft.com/office/drawing/2014/main" id="{6ACDE79F-19D5-4D33-A79A-34F0F02AE343}"/>
              </a:ext>
            </a:extLst>
          </p:cNvPr>
          <p:cNvSpPr txBox="1"/>
          <p:nvPr/>
        </p:nvSpPr>
        <p:spPr>
          <a:xfrm>
            <a:off x="5332105" y="3698402"/>
            <a:ext cx="2339031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914217"/>
            <a:r>
              <a:rPr lang="en-US" sz="1200" b="1" dirty="0">
                <a:solidFill>
                  <a:srgbClr val="1C2835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RESULTADOS QUALITATIVOS</a:t>
            </a:r>
          </a:p>
        </p:txBody>
      </p:sp>
      <p:pic>
        <p:nvPicPr>
          <p:cNvPr id="106" name="Imagem 105">
            <a:extLst>
              <a:ext uri="{FF2B5EF4-FFF2-40B4-BE49-F238E27FC236}">
                <a16:creationId xmlns:a16="http://schemas.microsoft.com/office/drawing/2014/main" id="{1853275A-DCC3-450D-919C-79EFB84B4E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157" t="24653" r="19231" b="29063"/>
          <a:stretch/>
        </p:blipFill>
        <p:spPr>
          <a:xfrm>
            <a:off x="6379408" y="4040151"/>
            <a:ext cx="284256" cy="237675"/>
          </a:xfrm>
          <a:prstGeom prst="rect">
            <a:avLst/>
          </a:prstGeom>
        </p:spPr>
      </p:pic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BCDACA55-4398-40ED-8DE7-51D1BF488383}"/>
              </a:ext>
            </a:extLst>
          </p:cNvPr>
          <p:cNvSpPr txBox="1"/>
          <p:nvPr/>
        </p:nvSpPr>
        <p:spPr>
          <a:xfrm>
            <a:off x="5439530" y="4317986"/>
            <a:ext cx="26892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10,3%</a:t>
            </a:r>
            <a:r>
              <a:rPr lang="pt-BR" sz="1000" dirty="0"/>
              <a:t>  taxa de abertura e-</a:t>
            </a:r>
            <a:r>
              <a:rPr lang="pt-BR" sz="1000" dirty="0" err="1"/>
              <a:t>mkt</a:t>
            </a:r>
            <a:endParaRPr lang="pt-BR" sz="1000" dirty="0"/>
          </a:p>
          <a:p>
            <a:r>
              <a:rPr lang="pt-BR" sz="1600" dirty="0">
                <a:solidFill>
                  <a:srgbClr val="0000FF"/>
                </a:solidFill>
                <a:cs typeface="Arial" panose="020B0604020202020204" pitchFamily="34" charset="0"/>
              </a:rPr>
              <a:t>  3,1%</a:t>
            </a:r>
            <a:r>
              <a:rPr lang="pt-BR" sz="1000" dirty="0"/>
              <a:t>  taxa de cliques e-</a:t>
            </a:r>
            <a:r>
              <a:rPr lang="pt-BR" sz="1000" dirty="0" err="1"/>
              <a:t>mkt</a:t>
            </a:r>
            <a:endParaRPr lang="pt-BR" sz="1000" dirty="0"/>
          </a:p>
          <a:p>
            <a:r>
              <a:rPr lang="pt-BR" sz="1600" dirty="0">
                <a:solidFill>
                  <a:srgbClr val="0000FF"/>
                </a:solidFill>
                <a:cs typeface="Arial" panose="020B0604020202020204" pitchFamily="34" charset="0"/>
              </a:rPr>
              <a:t>  1,4%</a:t>
            </a:r>
            <a:r>
              <a:rPr lang="pt-BR" sz="1000" dirty="0"/>
              <a:t> taxa de engajamento Instagram</a:t>
            </a:r>
          </a:p>
          <a:p>
            <a:endParaRPr lang="pt-BR" sz="1000" dirty="0"/>
          </a:p>
        </p:txBody>
      </p:sp>
      <p:sp>
        <p:nvSpPr>
          <p:cNvPr id="108" name="Chave Direita 107">
            <a:extLst>
              <a:ext uri="{FF2B5EF4-FFF2-40B4-BE49-F238E27FC236}">
                <a16:creationId xmlns:a16="http://schemas.microsoft.com/office/drawing/2014/main" id="{BF9BC364-2599-4810-AABC-D277AF153988}"/>
              </a:ext>
            </a:extLst>
          </p:cNvPr>
          <p:cNvSpPr/>
          <p:nvPr/>
        </p:nvSpPr>
        <p:spPr>
          <a:xfrm rot="5400000">
            <a:off x="6439119" y="3977329"/>
            <a:ext cx="175099" cy="23390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732CC323-9DD8-4668-B458-163FCE64A45E}"/>
              </a:ext>
            </a:extLst>
          </p:cNvPr>
          <p:cNvSpPr txBox="1"/>
          <p:nvPr/>
        </p:nvSpPr>
        <p:spPr>
          <a:xfrm>
            <a:off x="5257360" y="5149200"/>
            <a:ext cx="254414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/>
              <a:t>BENCH DE MERCADO</a:t>
            </a:r>
          </a:p>
          <a:p>
            <a:pPr algn="ctr"/>
            <a:r>
              <a:rPr lang="pt-BR" sz="1000" dirty="0"/>
              <a:t>Taxa de abertura: 10~20%</a:t>
            </a:r>
          </a:p>
          <a:p>
            <a:pPr algn="ctr"/>
            <a:r>
              <a:rPr lang="pt-BR" sz="1000" dirty="0"/>
              <a:t>Taxa de Clique: 2~4%</a:t>
            </a:r>
          </a:p>
          <a:p>
            <a:pPr algn="ctr"/>
            <a:r>
              <a:rPr lang="pt-BR" sz="1000" dirty="0"/>
              <a:t>Taxa de Engajamento Instagram: 0,9% </a:t>
            </a:r>
          </a:p>
        </p:txBody>
      </p:sp>
      <p:sp>
        <p:nvSpPr>
          <p:cNvPr id="3" name="Seta: Curva para a Esquerda 2">
            <a:extLst>
              <a:ext uri="{FF2B5EF4-FFF2-40B4-BE49-F238E27FC236}">
                <a16:creationId xmlns:a16="http://schemas.microsoft.com/office/drawing/2014/main" id="{BC7CD4DC-3CA3-43FE-B707-299DD5ACEB04}"/>
              </a:ext>
            </a:extLst>
          </p:cNvPr>
          <p:cNvSpPr/>
          <p:nvPr/>
        </p:nvSpPr>
        <p:spPr>
          <a:xfrm rot="1301605">
            <a:off x="4076141" y="5063550"/>
            <a:ext cx="403505" cy="687646"/>
          </a:xfrm>
          <a:prstGeom prst="curvedLeftArrow">
            <a:avLst/>
          </a:prstGeom>
          <a:gradFill flip="none" rotWithShape="1">
            <a:gsLst>
              <a:gs pos="0">
                <a:srgbClr val="6FBFFF"/>
              </a:gs>
              <a:gs pos="98000">
                <a:srgbClr val="3C8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9B153BC5-67AD-41B9-BA34-52381A34C0B6}"/>
              </a:ext>
            </a:extLst>
          </p:cNvPr>
          <p:cNvSpPr txBox="1"/>
          <p:nvPr/>
        </p:nvSpPr>
        <p:spPr>
          <a:xfrm>
            <a:off x="146726" y="5208067"/>
            <a:ext cx="3809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ym typeface="Wingdings" panose="05000000000000000000" pitchFamily="2" charset="2"/>
              </a:rPr>
              <a:t>Apesar do crescimento abaixo do mercado, resultado mostra uma recuperação </a:t>
            </a:r>
            <a:r>
              <a:rPr lang="pt-BR" sz="1200" dirty="0" err="1">
                <a:sym typeface="Wingdings" panose="05000000000000000000" pitchFamily="2" charset="2"/>
              </a:rPr>
              <a:t>vs</a:t>
            </a:r>
            <a:r>
              <a:rPr lang="pt-BR" sz="1200" dirty="0">
                <a:sym typeface="Wingdings" panose="05000000000000000000" pitchFamily="2" charset="2"/>
              </a:rPr>
              <a:t> período </a:t>
            </a:r>
            <a:r>
              <a:rPr lang="pt-BR" sz="1200" dirty="0" err="1">
                <a:sym typeface="Wingdings" panose="05000000000000000000" pitchFamily="2" charset="2"/>
              </a:rPr>
              <a:t>pré</a:t>
            </a:r>
            <a:r>
              <a:rPr lang="pt-BR" sz="1200" dirty="0">
                <a:sym typeface="Wingdings" panose="05000000000000000000" pitchFamily="2" charset="2"/>
              </a:rPr>
              <a:t> campanha  </a:t>
            </a:r>
            <a:endParaRPr lang="pt-BR" sz="1200" dirty="0"/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F71771C1-B5EA-46B4-AE3F-83F8777415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60" y="2559606"/>
            <a:ext cx="1101563" cy="323654"/>
          </a:xfrm>
          <a:prstGeom prst="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CB2D32A3-C1B0-470C-AA80-56B2BD66E339}"/>
              </a:ext>
            </a:extLst>
          </p:cNvPr>
          <p:cNvSpPr txBox="1"/>
          <p:nvPr/>
        </p:nvSpPr>
        <p:spPr>
          <a:xfrm>
            <a:off x="3203743" y="4276444"/>
            <a:ext cx="8594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PRISTIQ</a:t>
            </a:r>
          </a:p>
          <a:p>
            <a:pPr algn="ctr"/>
            <a:r>
              <a:rPr lang="pt-BR" sz="1100" dirty="0"/>
              <a:t>+</a:t>
            </a:r>
          </a:p>
          <a:p>
            <a:pPr algn="ctr"/>
            <a:r>
              <a:rPr lang="pt-BR" sz="1100" dirty="0"/>
              <a:t>ELIFORE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8A4774F-6953-4FDE-BE8D-25B7702ED1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16" y="4427826"/>
            <a:ext cx="290416" cy="29041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451FDB9-722A-C5DB-F242-41CA6B554AAE}"/>
              </a:ext>
            </a:extLst>
          </p:cNvPr>
          <p:cNvSpPr txBox="1"/>
          <p:nvPr/>
        </p:nvSpPr>
        <p:spPr>
          <a:xfrm>
            <a:off x="60604" y="5774517"/>
            <a:ext cx="16818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solidFill>
                  <a:srgbClr val="111111"/>
                </a:solidFill>
              </a:rPr>
              <a:t>Fonte: Dados internos do cliente</a:t>
            </a:r>
          </a:p>
        </p:txBody>
      </p:sp>
    </p:spTree>
    <p:extLst>
      <p:ext uri="{BB962C8B-B14F-4D97-AF65-F5344CB8AC3E}">
        <p14:creationId xmlns:p14="http://schemas.microsoft.com/office/powerpoint/2010/main" val="165854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9" grpId="0"/>
      <p:bldP spid="11" grpId="0"/>
      <p:bldP spid="12" grpId="0"/>
      <p:bldP spid="13" grpId="0"/>
      <p:bldP spid="15" grpId="0"/>
      <p:bldP spid="16" grpId="0" animBg="1"/>
      <p:bldP spid="18" grpId="0" animBg="1"/>
      <p:bldP spid="28" grpId="0" animBg="1"/>
      <p:bldP spid="17" grpId="0" animBg="1"/>
      <p:bldP spid="22" grpId="0" animBg="1"/>
      <p:bldP spid="95" grpId="0"/>
      <p:bldP spid="59" grpId="0"/>
      <p:bldP spid="60" grpId="0"/>
      <p:bldP spid="61" grpId="0"/>
      <p:bldP spid="57" grpId="0"/>
      <p:bldP spid="63" grpId="0"/>
      <p:bldP spid="64" grpId="0"/>
      <p:bldP spid="65" grpId="0"/>
      <p:bldP spid="66" grpId="0"/>
      <p:bldP spid="68" grpId="0"/>
      <p:bldP spid="70" grpId="0"/>
      <p:bldP spid="72" grpId="0"/>
      <p:bldP spid="78" grpId="0"/>
      <p:bldP spid="77" grpId="0"/>
      <p:bldP spid="90" grpId="0"/>
      <p:bldP spid="91" grpId="0"/>
      <p:bldP spid="99" grpId="0"/>
      <p:bldP spid="100" grpId="0"/>
      <p:bldP spid="101" grpId="0"/>
      <p:bldP spid="102" grpId="0"/>
      <p:bldP spid="104" grpId="0"/>
      <p:bldP spid="105" grpId="0"/>
      <p:bldP spid="107" grpId="0"/>
      <p:bldP spid="108" grpId="0" animBg="1"/>
      <p:bldP spid="110" grpId="0"/>
      <p:bldP spid="3" grpId="0" animBg="1"/>
      <p:bldP spid="115" grpId="0"/>
      <p:bldP spid="71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5:0:0" val="6"/>
  <p:tag name="FONTWEIGHT:6:0:0" val="2"/>
  <p:tag name="FONTWEIGHT:7:0:0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19:0:0" val="2"/>
  <p:tag name="FONTWEIGHT:12:0:0" val="2"/>
  <p:tag name="FONTWEIGHT:13:0:0" val="2"/>
  <p:tag name="FONTWEIGHT:21:0:0" val="2"/>
  <p:tag name="FONTWEIGHT:7:0:0" val="2"/>
  <p:tag name="FONTWEIGHT:11:0:0" val="2"/>
  <p:tag name="FONTWEIGHT:15:0:0" val="2"/>
  <p:tag name="FONTWEIGHT:17:0:0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3:0:0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9:0:0" val="2"/>
  <p:tag name="FONTWEIGHT:14:0:0" val="2"/>
  <p:tag name="FONTWEIGHT:12:0:0" val="2"/>
  <p:tag name="FONTWEIGHT:16:0:0" val="2"/>
  <p:tag name="FONTWEIGHT:18:0:0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9:0:0" val="8"/>
  <p:tag name="FONTWEIGHT:14:0:0" val="2"/>
  <p:tag name="FONTWEIGHT:12:0:0" val="8"/>
  <p:tag name="FONTWEIGHT:8:0:0" val="2"/>
  <p:tag name="FONTWEIGHT:11:0:0" val="2"/>
  <p:tag name="FONTWEIGHT:15:0:0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4:0:0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2:0:0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7:4:0" val="2"/>
  <p:tag name="FONTWEIGHT:7:3:0" val="2"/>
  <p:tag name="FONTWEIGHT:7:2:0" val="2"/>
  <p:tag name="FONTWEIGHT:7:1:0" val="2"/>
  <p:tag name="FONTWEIGHT:7:0:0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4:0:0" val="2"/>
  <p:tag name="FONTWEIGHT:9:0:0" val="2"/>
  <p:tag name="FONTWEIGHT:11:0:0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3:0:0" val="2"/>
  <p:tag name="FONTWEIGHT:7:4:0" val="2"/>
  <p:tag name="FONTWEIGHT:7:3:0" val="2"/>
  <p:tag name="FONTWEIGHT:7:2:0" val="2"/>
  <p:tag name="FONTWEIGHT:7:1:0" val="2"/>
  <p:tag name="FONTWEIGHT:7:0:0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12:0:0" val="2"/>
  <p:tag name="FONTWEIGHT:7:0:0" val="2"/>
  <p:tag name="FONTWEIGHT:17:0:0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5:0:0" val="6"/>
  <p:tag name="FONTWEIGHT:6:0:0" val="2"/>
  <p:tag name="FONTWEIGHT:7:0:0" val="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9:0:0" val="2"/>
  <p:tag name="FONTWEIGHT:14:0:0" val="6"/>
  <p:tag name="FONTWEIGHT:12:0:0" val="6"/>
  <p:tag name="FONTWEIGHT:13:0:0" val="6"/>
  <p:tag name="FONTWEIGHT:8:0:0" val="2"/>
  <p:tag name="FONTWEIGHT:6:0:0" val="2"/>
  <p:tag name="FONTWEIGHT:7:0:0" val="2"/>
  <p:tag name="FONTWEIGHT:10:0:0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5:0:0" val="2"/>
  <p:tag name="FONTWEIGHT:5:1:0" val="2"/>
  <p:tag name="FONTWEIGHT:5:4:0" val="2"/>
  <p:tag name="FONTWEIGHT:5:2:0" val="2"/>
  <p:tag name="FONTWEIGHT:5:3:0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9:0:0" val="2"/>
  <p:tag name="FONTWEIGHT:14:0:0" val="6"/>
  <p:tag name="FONTWEIGHT:12:0:0" val="6"/>
  <p:tag name="FONTWEIGHT:13:0:0" val="2"/>
  <p:tag name="FONTWEIGHT:8:0:0" val="6"/>
  <p:tag name="FONTWEIGHT:6:0:0" val="6"/>
  <p:tag name="FONTWEIGHT:7:0:0" val="2"/>
  <p:tag name="FONTWEIGHT:16:0:0" val="6"/>
  <p:tag name="FONTWEIGHT:10:0:0" val="6"/>
  <p:tag name="FONTWEIGHT:11:0:0" val="2"/>
  <p:tag name="FONTWEIGHT:2:0:0" val="2"/>
  <p:tag name="FONTWEIGHT:15:0:0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3:0:0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5:0:0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5:0:0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5:0:0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5:0:0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9:0:0" val="2"/>
  <p:tag name="FONTWEIGHT:19:0:0" val="2"/>
  <p:tag name="FONTWEIGHT:12:0:0" val="2"/>
  <p:tag name="FONTWEIGHT:6:0:0" val="2"/>
  <p:tag name="FONTWEIGHT:10:0:0" val="2"/>
  <p:tag name="FONTWEIGHT:11:0:0" val="2"/>
  <p:tag name="FONTWEIGHT:15:0:0" val="2"/>
  <p:tag name="FONTWEIGHT:17:0:0" val="2"/>
</p:tagLst>
</file>

<file path=ppt/theme/theme1.xml><?xml version="1.0" encoding="utf-8"?>
<a:theme xmlns:a="http://schemas.openxmlformats.org/drawingml/2006/main" name="Default Theme">
  <a:themeElements>
    <a:clrScheme name="IGPIA - Theme 12 - Light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5DCEDB"/>
      </a:accent1>
      <a:accent2>
        <a:srgbClr val="5ECB95"/>
      </a:accent2>
      <a:accent3>
        <a:srgbClr val="F0D065"/>
      </a:accent3>
      <a:accent4>
        <a:srgbClr val="EC9F56"/>
      </a:accent4>
      <a:accent5>
        <a:srgbClr val="DC653D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4">
      <a:dk1>
        <a:srgbClr val="305D8A"/>
      </a:dk1>
      <a:lt1>
        <a:srgbClr val="FFFFFF"/>
      </a:lt1>
      <a:dk2>
        <a:srgbClr val="3CB38E"/>
      </a:dk2>
      <a:lt2>
        <a:srgbClr val="003973"/>
      </a:lt2>
      <a:accent1>
        <a:srgbClr val="00A777"/>
      </a:accent1>
      <a:accent2>
        <a:srgbClr val="007E5A"/>
      </a:accent2>
      <a:accent3>
        <a:srgbClr val="02E1AF"/>
      </a:accent3>
      <a:accent4>
        <a:srgbClr val="003A74"/>
      </a:accent4>
      <a:accent5>
        <a:srgbClr val="4471C4"/>
      </a:accent5>
      <a:accent6>
        <a:srgbClr val="00A777"/>
      </a:accent6>
      <a:hlink>
        <a:srgbClr val="44536A"/>
      </a:hlink>
      <a:folHlink>
        <a:srgbClr val="747474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>
          <a:solidFill>
            <a:schemeClr val="phClr"/>
          </a:solidFill>
          <a:prstDash val="solid"/>
          <a:miter lim="800000"/>
        </a:ln>
        <a:ln w="12700" cap="flat">
          <a:solidFill>
            <a:schemeClr val="phClr"/>
          </a:solidFill>
          <a:prstDash val="solid"/>
          <a:miter lim="800000"/>
        </a:ln>
        <a:ln w="19050" cap="flat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SM - Theme 41 - Light">
      <a:dk1>
        <a:srgbClr val="AAAAAA"/>
      </a:dk1>
      <a:lt1>
        <a:srgbClr val="FFFFFF"/>
      </a:lt1>
      <a:dk2>
        <a:srgbClr val="08204C"/>
      </a:dk2>
      <a:lt2>
        <a:srgbClr val="FEFFFE"/>
      </a:lt2>
      <a:accent1>
        <a:srgbClr val="3DBEA2"/>
      </a:accent1>
      <a:accent2>
        <a:srgbClr val="3EBAEC"/>
      </a:accent2>
      <a:accent3>
        <a:srgbClr val="198AD6"/>
      </a:accent3>
      <a:accent4>
        <a:srgbClr val="13417F"/>
      </a:accent4>
      <a:accent5>
        <a:srgbClr val="606CE4"/>
      </a:accent5>
      <a:accent6>
        <a:srgbClr val="B1B7BD"/>
      </a:accent6>
      <a:hlink>
        <a:srgbClr val="6B9F25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4908</TotalTime>
  <Words>1402</Words>
  <Application>Microsoft Office PowerPoint</Application>
  <PresentationFormat>Widescreen</PresentationFormat>
  <Paragraphs>338</Paragraphs>
  <Slides>14</Slides>
  <Notes>7</Notes>
  <HiddenSlides>2</HiddenSlides>
  <MMClips>0</MMClips>
  <ScaleCrop>false</ScaleCrop>
  <HeadingPairs>
    <vt:vector size="6" baseType="variant">
      <vt:variant>
        <vt:lpstr>Fontes usadas</vt:lpstr>
      </vt:variant>
      <vt:variant>
        <vt:i4>20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14</vt:i4>
      </vt:variant>
    </vt:vector>
  </HeadingPairs>
  <TitlesOfParts>
    <vt:vector size="37" baseType="lpstr">
      <vt:lpstr>Arial</vt:lpstr>
      <vt:lpstr>Calibri</vt:lpstr>
      <vt:lpstr>Calibri Light</vt:lpstr>
      <vt:lpstr>Calibri Light-demi_bold</vt:lpstr>
      <vt:lpstr>Lato Light</vt:lpstr>
      <vt:lpstr>Montserrat</vt:lpstr>
      <vt:lpstr>Montserrat ExtraBold</vt:lpstr>
      <vt:lpstr>Montserrat-demi_bold</vt:lpstr>
      <vt:lpstr>Montserrat-heavy</vt:lpstr>
      <vt:lpstr>Muli ExtraLight</vt:lpstr>
      <vt:lpstr>Nunito</vt:lpstr>
      <vt:lpstr>Poppins</vt:lpstr>
      <vt:lpstr>Poppins Light</vt:lpstr>
      <vt:lpstr>Poppins Medium</vt:lpstr>
      <vt:lpstr>Proxima Nova Light</vt:lpstr>
      <vt:lpstr>Roboto</vt:lpstr>
      <vt:lpstr>Roboto Light</vt:lpstr>
      <vt:lpstr>Roboto Thin</vt:lpstr>
      <vt:lpstr>Roboto-light</vt:lpstr>
      <vt:lpstr>Source Sans Pro</vt:lpstr>
      <vt:lpstr>Default Theme</vt:lpstr>
      <vt:lpstr>Office Theme</vt:lpstr>
      <vt:lpstr>1_Office Theme</vt:lpstr>
      <vt:lpstr>IHS - Integrated Health Solution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Toledo, Fabio Brahim</dc:creator>
  <cp:lastModifiedBy>Rolim de Moura, Lucas</cp:lastModifiedBy>
  <cp:revision>2</cp:revision>
  <dcterms:created xsi:type="dcterms:W3CDTF">2022-12-21T12:48:59Z</dcterms:created>
  <dcterms:modified xsi:type="dcterms:W3CDTF">2023-04-06T12:14:11Z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91b42f-c435-42ca-9531-75a3f42aae3d_Enabled">
    <vt:lpwstr>true</vt:lpwstr>
  </property>
  <property fmtid="{D5CDD505-2E9C-101B-9397-08002B2CF9AE}" pid="3" name="MSIP_Label_4791b42f-c435-42ca-9531-75a3f42aae3d_SetDate">
    <vt:lpwstr>2023-03-03T13:06:22Z</vt:lpwstr>
  </property>
  <property fmtid="{D5CDD505-2E9C-101B-9397-08002B2CF9AE}" pid="4" name="MSIP_Label_4791b42f-c435-42ca-9531-75a3f42aae3d_Method">
    <vt:lpwstr>Privileged</vt:lpwstr>
  </property>
  <property fmtid="{D5CDD505-2E9C-101B-9397-08002B2CF9AE}" pid="5" name="MSIP_Label_4791b42f-c435-42ca-9531-75a3f42aae3d_Name">
    <vt:lpwstr>4791b42f-c435-42ca-9531-75a3f42aae3d</vt:lpwstr>
  </property>
  <property fmtid="{D5CDD505-2E9C-101B-9397-08002B2CF9AE}" pid="6" name="MSIP_Label_4791b42f-c435-42ca-9531-75a3f42aae3d_SiteId">
    <vt:lpwstr>7a916015-20ae-4ad1-9170-eefd915e9272</vt:lpwstr>
  </property>
  <property fmtid="{D5CDD505-2E9C-101B-9397-08002B2CF9AE}" pid="7" name="MSIP_Label_4791b42f-c435-42ca-9531-75a3f42aae3d_ActionId">
    <vt:lpwstr>156edd3e-fe56-4778-9924-4f014ae5094f</vt:lpwstr>
  </property>
  <property fmtid="{D5CDD505-2E9C-101B-9397-08002B2CF9AE}" pid="8" name="MSIP_Label_4791b42f-c435-42ca-9531-75a3f42aae3d_ContentBits">
    <vt:lpwstr>0</vt:lpwstr>
  </property>
</Properties>
</file>